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72" r:id="rId4"/>
    <p:sldId id="258" r:id="rId5"/>
    <p:sldId id="273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803" autoAdjust="0"/>
  </p:normalViewPr>
  <p:slideViewPr>
    <p:cSldViewPr>
      <p:cViewPr>
        <p:scale>
          <a:sx n="71" d="100"/>
          <a:sy n="71" d="100"/>
        </p:scale>
        <p:origin x="-13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0BFC-C030-49BC-B182-DF8DE6B02977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AF2F-4B49-410D-A5ED-4FA2A1E5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54BC-ADE6-4E62-A669-5AD715772240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AA6E-6983-47F6-ADB5-B9F92FAE6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C7D5-CE19-4544-A5BF-D7E6188684FC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E568-76B4-4BA5-BCFD-0BD45C4ED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7D16-918A-4290-97B4-030C0E1FE5B2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7734-8D8E-4D39-9768-BBC743CE3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62D9-ED90-4E6A-88B2-F5A2E7A98BDE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8865-691A-4DC5-B514-9085DFE75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A7F3-9250-4873-864C-D15906AE2B31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1AED-A031-46F3-9EF3-C77AEC8A0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D31F-7DAD-4D9F-8D3F-4CE7FCF3FDEF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D685-2643-428F-AD06-AF6ED24B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83D6-7029-406B-8376-E6E3AEE4B3AD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6B67-39E2-40AF-8BA2-320E78FBB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E918-ABE8-4B1F-80D0-AE7BE7069845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2893-4D90-4D5F-8168-1049BEAB0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F2F4-2BE2-42B5-86A8-644C0F2EDBB4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79D0-19EE-4F70-97EC-7A3722170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5CCA-CCAF-42C4-BC07-540B3223639D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7246-A638-4CAD-B272-40BB567D4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884735-F85E-4263-9CC8-B04DD0D96C8B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9EC34-7C07-4E16-9F0C-2E1D5C656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node/65906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6563"/>
            <a:ext cx="9144000" cy="1131887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Victoriana"/>
              </a:rPr>
              <a:t>Подарочное яйцо к Пасхе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Victoriana"/>
              </a:rPr>
              <a:t>Автор:  Аристова Галина Александровна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94472" cy="1000132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C000"/>
                </a:solidFill>
                <a:latin typeface="Monotype Corsiva" pitchFamily="66" charset="0"/>
              </a:rPr>
              <a:t>Квиллинг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http://open.az/uploads/posts/2010-06/1275491947_dsc0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5280029"/>
          </a:xfrm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600" i="1" dirty="0" smtClean="0">
                <a:solidFill>
                  <a:srgbClr val="FFFF00"/>
                </a:solidFill>
              </a:rPr>
              <a:t>      </a:t>
            </a:r>
            <a:r>
              <a:rPr lang="ru-RU" sz="3600" i="1" dirty="0" smtClean="0">
                <a:solidFill>
                  <a:srgbClr val="FFC000"/>
                </a:solidFill>
              </a:rPr>
              <a:t>2  Покрасим заготовку гуашью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3600" i="1" dirty="0" smtClean="0">
              <a:solidFill>
                <a:srgbClr val="FFFF00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600" i="1" dirty="0" smtClean="0">
                <a:solidFill>
                  <a:srgbClr val="FFFF00"/>
                </a:solidFill>
              </a:rPr>
              <a:t>и отложим её сушиться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dirty="0" smtClean="0"/>
          </a:p>
        </p:txBody>
      </p:sp>
      <p:pic>
        <p:nvPicPr>
          <p:cNvPr id="9" name="Picture 2" descr="&amp;Kcy;&amp;vcy;&amp;icy;&amp;lcy;&amp;lcy;&amp;icy;&amp;ncy;&amp;gcy;. &amp;Pcy;&amp;acy;&amp;scy;&amp;khcy;&amp;acy;&amp;lcy;&amp;softcy;&amp;ncy;&amp;ocy;&amp;iecy; &amp;yacy;&amp;jcy;&amp;tscy;&amp;ocy;. &amp;Zcy;&amp;ocy;&amp;lcy;&amp;ocy;&amp;tcy;&amp;ocy;&amp;iecy;. &amp;Mcy;&amp;acy;&amp;scy;&amp;tcy;&amp;iecy;&amp;rcy; &amp;kcy;&amp;lcy;&amp;acy;&amp;s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096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4.gallery.ru/albums/gallery/85892-5743e-34015211-m750x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786050" cy="2089538"/>
          </a:xfrm>
          <a:prstGeom prst="rect">
            <a:avLst/>
          </a:prstGeom>
          <a:noFill/>
        </p:spPr>
      </p:pic>
      <p:pic>
        <p:nvPicPr>
          <p:cNvPr id="6148" name="Picture 4" descr="http://stranamasterov.ru/img/i2012/04/06/ekuiccac6lp2icanbemx6cawrfz8fcanpbb5lcamhu54vcaap3cg1camtojdocayjjf5gcaor2ek9cabj3272carfs9w7cavasigicaukshb8cawrpc5xcaci9d3pca1cu3nbcad9tw2fcalw212zcana0w3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00108"/>
            <a:ext cx="2409812" cy="2571768"/>
          </a:xfrm>
          <a:prstGeom prst="rect">
            <a:avLst/>
          </a:prstGeom>
          <a:noFill/>
        </p:spPr>
      </p:pic>
      <p:pic>
        <p:nvPicPr>
          <p:cNvPr id="6150" name="Picture 6" descr="http://img.searchmasterclass.net/uploads/posts/2013-06-01/image_6208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000264" cy="2849079"/>
          </a:xfrm>
          <a:prstGeom prst="rect">
            <a:avLst/>
          </a:prstGeom>
          <a:noFill/>
        </p:spPr>
      </p:pic>
      <p:pic>
        <p:nvPicPr>
          <p:cNvPr id="6152" name="Picture 8" descr="http://stranamasterov.ru/img4/i2011/07/26/5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714752"/>
            <a:ext cx="2717032" cy="2857520"/>
          </a:xfrm>
          <a:prstGeom prst="rect">
            <a:avLst/>
          </a:prstGeom>
          <a:noFill/>
        </p:spPr>
      </p:pic>
      <p:pic>
        <p:nvPicPr>
          <p:cNvPr id="6156" name="Picture 12" descr="http://stranamasterov.ru/img/i1004/DSC00572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929066"/>
            <a:ext cx="3714776" cy="2571768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00010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C000"/>
                </a:solidFill>
              </a:rPr>
              <a:t>3. Выберем себе яйцо и цвет ленточек</a:t>
            </a:r>
            <a:endParaRPr lang="ru-RU" sz="3200" i="1" dirty="0">
              <a:solidFill>
                <a:srgbClr val="FFC000"/>
              </a:solidFill>
            </a:endParaRPr>
          </a:p>
        </p:txBody>
      </p:sp>
      <p:pic>
        <p:nvPicPr>
          <p:cNvPr id="6158" name="Picture 14" descr="http://xn--80aajgbrcgpecfoeffkqhkv9s.xn--p1ai/images/photos/medium/e6ca17a3cc36f597b66fe189f74c0fd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142985"/>
            <a:ext cx="3294070" cy="21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42976" y="428604"/>
            <a:ext cx="7000892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</a:rPr>
              <a:t>4. Сделаем заготовки из бумаги</a:t>
            </a:r>
            <a:endParaRPr lang="ru-RU" sz="3200" b="1" i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5124" name="Picture 4" descr="http://stranamasterov.ru/img/i2011/10/13/p1130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064087" cy="4900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</a:rPr>
              <a:t>5.  Украсим заготовку яйца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&amp;Kcy;&amp;vcy;&amp;icy;&amp;lcy;&amp;lcy;&amp;icy;&amp;ncy;&amp;gcy;. &amp;Pcy;&amp;acy;&amp;scy;&amp;khcy;&amp;acy;&amp;lcy;&amp;softcy;&amp;ncy;&amp;ocy;&amp;iecy; &amp;yacy;&amp;jcy;&amp;tscy;&amp;ocy;. &amp;Zcy;&amp;ocy;&amp;lcy;&amp;ocy;&amp;tcy;&amp;ocy;&amp;iecy;. &amp;Mcy;&amp;acy;&amp;scy;&amp;tcy;&amp;iecy;&amp;rcy; &amp;kcy;&amp;lcy;&amp;acy;&amp;s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4929222" cy="2790548"/>
          </a:xfrm>
          <a:prstGeom prst="rect">
            <a:avLst/>
          </a:prstGeom>
          <a:noFill/>
        </p:spPr>
      </p:pic>
      <p:pic>
        <p:nvPicPr>
          <p:cNvPr id="4100" name="Picture 4" descr="&amp;Mcy;&amp;acy;&amp;scy;&amp;tcy;&amp;iecy;&amp;rcy;-&amp;kcy;&amp;lcy;&amp;acy;&amp;scy;&amp;scy; &amp;Pcy;&amp;acy;&amp;scy;&amp;khcy;&amp;acy; &amp;Kcy;&amp;vcy;&amp;icy;&amp;lcy;&amp;lcy;&amp;icy;&amp;ncy;&amp;gcy; &amp;Mcy;&amp;acy;&amp;scy;&amp;tcy;&amp;iecy;&amp;rcy;-&amp;kcy;&amp;lcy;&amp;acy;&amp;scy;&amp;scy; &amp;pcy;&amp;acy;&amp;scy;&amp;khcy;&amp;acy;&amp;lcy;&amp;softcy;&amp;ncy;&amp;ycy;&amp;khcy; &amp;yacy;&amp;icy;&amp;tscy; &amp;kcy;&amp;vcy;&amp;icy;&amp;lcy;&amp;lcy;&amp;icy;&amp;ncy;&amp;gcy; &amp;Bcy;&amp;ucy;&amp;mcy;&amp;acy;&amp;gcy;&amp;acy; &amp;fcy;&amp;ocy;&amp;tcy;&amp;ocy;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71810"/>
            <a:ext cx="2500330" cy="3576600"/>
          </a:xfrm>
          <a:prstGeom prst="rect">
            <a:avLst/>
          </a:prstGeom>
          <a:noFill/>
        </p:spPr>
      </p:pic>
      <p:pic>
        <p:nvPicPr>
          <p:cNvPr id="4102" name="Picture 6" descr="&amp;Mcy;&amp;acy;&amp;scy;&amp;tcy;&amp;iecy;&amp;rcy;-&amp;kcy;&amp;lcy;&amp;acy;&amp;scy;&amp;scy; &amp;Pcy;&amp;acy;&amp;scy;&amp;khcy;&amp;acy; &amp;Kcy;&amp;vcy;&amp;icy;&amp;lcy;&amp;lcy;&amp;icy;&amp;ncy;&amp;gcy; &amp;Mcy;&amp;acy;&amp;scy;&amp;tcy;&amp;iecy;&amp;rcy;-&amp;kcy;&amp;lcy;&amp;acy;&amp;scy;&amp;scy; &amp;pcy;&amp;acy;&amp;scy;&amp;khcy;&amp;acy;&amp;lcy;&amp;softcy;&amp;ncy;&amp;ycy;&amp;khcy; &amp;yacy;&amp;icy;&amp;tscy; &amp;kcy;&amp;vcy;&amp;icy;&amp;lcy;&amp;lcy;&amp;icy;&amp;ncy;&amp;gcy; &amp;Bcy;&amp;ucy;&amp;mcy;&amp;acy;&amp;gcy;&amp;acy; &amp;fcy;&amp;ocy;&amp;tcy;&amp;ocy;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2358315" cy="3526451"/>
          </a:xfrm>
          <a:prstGeom prst="rect">
            <a:avLst/>
          </a:prstGeom>
          <a:noFill/>
        </p:spPr>
      </p:pic>
      <p:pic>
        <p:nvPicPr>
          <p:cNvPr id="4104" name="Picture 8" descr="&amp;Mcy;&amp;acy;&amp;scy;&amp;tcy;&amp;iecy;&amp;rcy;-&amp;kcy;&amp;lcy;&amp;acy;&amp;scy;&amp;scy; &amp;Pcy;&amp;acy;&amp;scy;&amp;khcy;&amp;acy; &amp;Kcy;&amp;vcy;&amp;icy;&amp;lcy;&amp;lcy;&amp;icy;&amp;ncy;&amp;gcy; &amp;Mcy;&amp;acy;&amp;scy;&amp;tcy;&amp;iecy;&amp;rcy;-&amp;kcy;&amp;lcy;&amp;acy;&amp;scy;&amp;scy; &amp;pcy;&amp;acy;&amp;scy;&amp;khcy;&amp;acy;&amp;lcy;&amp;softcy;&amp;ncy;&amp;ycy;&amp;khcy; &amp;yacy;&amp;icy;&amp;tscy; &amp;kcy;&amp;vcy;&amp;icy;&amp;lcy;&amp;lcy;&amp;icy;&amp;ncy;&amp;gcy; &amp;Bcy;&amp;ucy;&amp;mcy;&amp;acy;&amp;gcy;&amp;acy; &amp;fcy;&amp;ocy;&amp;tcy;&amp;ocy;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000372"/>
            <a:ext cx="243648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-42863"/>
            <a:ext cx="8242300" cy="976313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143000"/>
            <a:ext cx="69294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</a:rPr>
              <a:t>1.http://irinahollay.ru/quilling/9-tehnika/6-tehnika-kvillinga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1643063"/>
            <a:ext cx="44465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</a:rPr>
              <a:t>2.http://increations.livejournal.com/1017.htm</a:t>
            </a:r>
            <a:r>
              <a:rPr lang="ru-RU"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2143125"/>
            <a:ext cx="39449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</a:rPr>
              <a:t>3.http://www.best-woman.ru/day/sun/10/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2643188"/>
            <a:ext cx="5572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latin typeface="Times New Roman" pitchFamily="18" charset="0"/>
              </a:rPr>
              <a:t>4.http</a:t>
            </a:r>
            <a:r>
              <a:rPr lang="ru-RU" i="1">
                <a:solidFill>
                  <a:srgbClr val="FFFFFF"/>
                </a:solidFill>
                <a:latin typeface="Times New Roman" pitchFamily="18" charset="0"/>
              </a:rPr>
              <a:t>://digest.subscribe.ru/style/hobby/n240695163.html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3143250"/>
            <a:ext cx="37877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</a:rPr>
              <a:t>5.http://moikompas.ru/compas/quilling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3" y="3643313"/>
            <a:ext cx="5172891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FFFFFF"/>
                </a:solidFill>
                <a:latin typeface="Times New Roman" pitchFamily="18" charset="0"/>
              </a:rPr>
              <a:t>6.http</a:t>
            </a:r>
            <a:r>
              <a:rPr lang="ru-RU" i="1" dirty="0">
                <a:solidFill>
                  <a:srgbClr val="FFFFFF"/>
                </a:solidFill>
                <a:latin typeface="Times New Roman" pitchFamily="18" charset="0"/>
              </a:rPr>
              <a:t>://zavitoc.blogspot.com</a:t>
            </a:r>
            <a:r>
              <a:rPr lang="ru-RU" i="1" dirty="0" smtClean="0">
                <a:solidFill>
                  <a:srgbClr val="FFFFFF"/>
                </a:solidFill>
                <a:latin typeface="Times New Roman" pitchFamily="18" charset="0"/>
              </a:rPr>
              <a:t>/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FFFFFF"/>
                </a:solidFill>
                <a:latin typeface="Times New Roman" pitchFamily="18" charset="0"/>
              </a:rPr>
              <a:t>7. </a:t>
            </a:r>
            <a:r>
              <a:rPr lang="en-US" i="1" dirty="0" smtClean="0">
                <a:latin typeface="Times New Roman" pitchFamily="18" charset="0"/>
                <a:hlinkClick r:id="rId3"/>
              </a:rPr>
              <a:t>http://stranamasterov.ru/node/65906</a:t>
            </a:r>
            <a:endParaRPr lang="ru-RU" i="1" dirty="0" smtClean="0">
              <a:latin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i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dirty="0" smtClean="0">
                <a:solidFill>
                  <a:srgbClr val="FFFFFF"/>
                </a:solidFill>
                <a:latin typeface="Times New Roman" pitchFamily="18" charset="0"/>
              </a:rPr>
              <a:t>8</a:t>
            </a:r>
            <a:r>
              <a:rPr lang="en-US" i="1" dirty="0" smtClean="0">
                <a:solidFill>
                  <a:srgbClr val="FFFFFF"/>
                </a:solidFill>
                <a:latin typeface="Times New Roman" pitchFamily="18" charset="0"/>
              </a:rPr>
              <a:t> http://masterclassy.ru/kvilling/kvilling-master-klass/</a:t>
            </a:r>
            <a:endParaRPr lang="ru-RU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6632" name="Рисунок 10" descr="смайл (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500438"/>
            <a:ext cx="3071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666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8001056" cy="4214842"/>
          </a:xfrm>
        </p:spPr>
        <p:txBody>
          <a:bodyPr/>
          <a:lstStyle/>
          <a:p>
            <a:pPr algn="l"/>
            <a:endParaRPr lang="ru-RU" sz="3600" dirty="0" smtClean="0">
              <a:solidFill>
                <a:srgbClr val="FFFF00"/>
              </a:solidFill>
              <a:latin typeface="Victoriana"/>
            </a:endParaRPr>
          </a:p>
          <a:p>
            <a:pPr algn="l"/>
            <a:endParaRPr lang="ru-RU" sz="3600" dirty="0" smtClean="0">
              <a:solidFill>
                <a:srgbClr val="FFFF00"/>
              </a:solidFill>
              <a:latin typeface="Victoriana"/>
            </a:endParaRPr>
          </a:p>
          <a:p>
            <a:pPr algn="l"/>
            <a:r>
              <a:rPr lang="ru-RU" sz="3600" dirty="0" err="1" smtClean="0">
                <a:solidFill>
                  <a:srgbClr val="FFFF00"/>
                </a:solidFill>
                <a:latin typeface="Victoriana"/>
              </a:rPr>
              <a:t>Ц-ц-ц-ц</a:t>
            </a:r>
            <a:endParaRPr lang="ru-RU" sz="3600" dirty="0" smtClean="0">
              <a:solidFill>
                <a:srgbClr val="FFFF00"/>
              </a:solidFill>
              <a:latin typeface="Victoriana"/>
            </a:endParaRPr>
          </a:p>
          <a:p>
            <a:pPr algn="l"/>
            <a:r>
              <a:rPr lang="ru-RU" sz="3600" dirty="0" err="1" smtClean="0">
                <a:solidFill>
                  <a:srgbClr val="FFFF00"/>
                </a:solidFill>
                <a:latin typeface="Victoriana"/>
              </a:rPr>
              <a:t>Цо-цо-цо</a:t>
            </a:r>
            <a:r>
              <a:rPr lang="ru-RU" sz="3600" dirty="0" smtClean="0">
                <a:solidFill>
                  <a:srgbClr val="FFFF00"/>
                </a:solidFill>
                <a:latin typeface="Victoriana"/>
              </a:rPr>
              <a:t>-</a:t>
            </a:r>
          </a:p>
          <a:p>
            <a:pPr algn="l"/>
            <a:r>
              <a:rPr lang="ru-RU" sz="3600" dirty="0" smtClean="0">
                <a:solidFill>
                  <a:srgbClr val="FFFF00"/>
                </a:solidFill>
                <a:latin typeface="Victoriana"/>
              </a:rPr>
              <a:t>Яйцо</a:t>
            </a:r>
          </a:p>
          <a:p>
            <a:pPr algn="l"/>
            <a:r>
              <a:rPr lang="ru-RU" sz="3600" dirty="0" smtClean="0">
                <a:solidFill>
                  <a:srgbClr val="FFFF00"/>
                </a:solidFill>
                <a:latin typeface="Victoriana"/>
              </a:rPr>
              <a:t>Будем делать яйцо</a:t>
            </a:r>
          </a:p>
          <a:p>
            <a:pPr algn="l"/>
            <a:r>
              <a:rPr lang="ru-RU" sz="3600" dirty="0" smtClean="0">
                <a:solidFill>
                  <a:srgbClr val="FFFF00"/>
                </a:solidFill>
                <a:latin typeface="Victoriana"/>
              </a:rPr>
              <a:t>Яйцо будем делать хорошо</a:t>
            </a:r>
            <a:endParaRPr lang="ru-RU" sz="3600" dirty="0" smtClean="0">
              <a:solidFill>
                <a:srgbClr val="FFFF00"/>
              </a:solidFill>
              <a:latin typeface="Victorian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94472" cy="10001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</a:rPr>
              <a:t>Речевая  зарядка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stranamasterov.ru/img/i2012/04/06/ekuiccac6lp2icanbemx6cawrfz8fcanpbb5lcamhu54vcaap3cg1camtojdocayjjf5gcaor2ek9cabj3272carfs9w7cavasigicaukshb8cawrpc5xcaci9d3pca1cu3nbcad9tw2fcalw212zcana0w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Квиллинг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– это техника плетения бумаги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Накручивание бумажных лент и создание из них поделки – называется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квиллингом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1357322" cy="1027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1507839" cy="1036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85794"/>
            <a:ext cx="1511079" cy="1048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2" descr="http://allforchildren.ru/article/qw1/q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4572064" cy="1344725"/>
          </a:xfrm>
          <a:prstGeom prst="rect">
            <a:avLst/>
          </a:prstGeom>
          <a:noFill/>
        </p:spPr>
      </p:pic>
      <p:pic>
        <p:nvPicPr>
          <p:cNvPr id="15" name="Picture 4" descr="http://s59.radikal.ru/i163/1210/24/0f2ea076bee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71810"/>
            <a:ext cx="4544459" cy="2643206"/>
          </a:xfrm>
          <a:prstGeom prst="rect">
            <a:avLst/>
          </a:prstGeom>
          <a:noFill/>
        </p:spPr>
      </p:pic>
      <p:pic>
        <p:nvPicPr>
          <p:cNvPr id="9" name="Picture 4" descr="http://img1.liveinternet.ru/images/attach/c/6/93/406/93406003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785794"/>
            <a:ext cx="370507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48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23089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 Работы  в</a:t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 технике </a:t>
            </a:r>
            <a:r>
              <a:rPr lang="ru-RU" sz="3200" i="1" dirty="0" err="1" smtClean="0">
                <a:solidFill>
                  <a:srgbClr val="FFFF00"/>
                </a:solidFill>
              </a:rPr>
              <a:t>квиллинг</a:t>
            </a: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8" name="Picture 6" descr="C:\Users\хозяин\Desktop\Ольга\работа педагога\квиллинг\619573_bbbbb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85860"/>
            <a:ext cx="33313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хозяин\Desktop\Ольга\работа педагога\квиллинг\kartina_nochnoe_randevu_s_vz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2496" y="571480"/>
            <a:ext cx="237683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хозяин\Desktop\Ольга\работа педагога\квиллинг\ff7520d6ac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21407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5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071942"/>
            <a:ext cx="3469399" cy="23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268920844_5fd8d22100e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3404" y="4000504"/>
            <a:ext cx="2910596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7"/>
            <a:ext cx="8186766" cy="1000133"/>
          </a:xfrm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4000" b="1" i="1" dirty="0" smtClean="0">
                <a:solidFill>
                  <a:srgbClr val="FFFF00"/>
                </a:solidFill>
              </a:rPr>
              <a:t>Скоро будет праздник : </a:t>
            </a:r>
            <a:r>
              <a:rPr lang="ru-RU" sz="5400" b="1" i="1" dirty="0" smtClean="0">
                <a:solidFill>
                  <a:srgbClr val="C00000"/>
                </a:solidFill>
              </a:rPr>
              <a:t>Пасха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i="1" dirty="0" smtClean="0">
              <a:solidFill>
                <a:srgbClr val="FFFF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4000" b="1" i="1" dirty="0" smtClean="0">
                <a:solidFill>
                  <a:srgbClr val="FFFF00"/>
                </a:solidFill>
              </a:rPr>
              <a:t>В этот день дарят цветные яйца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4000" b="1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1200" dirty="0" smtClean="0">
              <a:solidFill>
                <a:srgbClr val="FFFF00"/>
              </a:solidFill>
              <a:latin typeface="Arial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lvl="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lvl="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ru-RU" dirty="0" smtClean="0"/>
          </a:p>
        </p:txBody>
      </p:sp>
      <p:pic>
        <p:nvPicPr>
          <p:cNvPr id="8196" name="Picture 4" descr="http://i43.tinypic.com/yl3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5603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43040" y="0"/>
            <a:ext cx="9358346" cy="6500834"/>
          </a:xfrm>
        </p:spPr>
        <p:txBody>
          <a:bodyPr/>
          <a:lstStyle/>
          <a:p>
            <a:pPr lvl="8"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Century Schoolbook" pitchFamily="18" charset="0"/>
              </a:rPr>
              <a:t>Будем делать подарок</a:t>
            </a:r>
            <a:r>
              <a:rPr lang="ru-RU" sz="1000" b="1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</a:p>
          <a:p>
            <a:pPr lvl="8" algn="ctr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Century Schoolbook" pitchFamily="18" charset="0"/>
              </a:rPr>
              <a:t>в технике </a:t>
            </a:r>
            <a:r>
              <a:rPr lang="ru-RU" sz="3600" b="1" i="1" dirty="0" err="1" smtClean="0">
                <a:solidFill>
                  <a:srgbClr val="FFFF00"/>
                </a:solidFill>
                <a:latin typeface="Century Schoolbook" pitchFamily="18" charset="0"/>
              </a:rPr>
              <a:t>квиллинг</a:t>
            </a: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endParaRPr lang="ru-RU" sz="3600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lvl="8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Century Schoolbook" pitchFamily="18" charset="0"/>
              </a:rPr>
              <a:t>            </a:t>
            </a:r>
          </a:p>
          <a:p>
            <a:pPr lvl="8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Century Schoolbook" pitchFamily="18" charset="0"/>
              </a:rPr>
              <a:t>      Яйцо « Пасхальное»</a:t>
            </a:r>
            <a:endParaRPr lang="ru-RU" sz="3600" b="1" dirty="0" smtClean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12294" name="Picture 6" descr="http://forum.myjane.ru/a_36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714356"/>
            <a:ext cx="9144000" cy="6143644"/>
          </a:xfrm>
        </p:spPr>
        <p:txBody>
          <a:bodyPr/>
          <a:lstStyle/>
          <a:p>
            <a:pPr marL="735013" lvl="1" indent="-415925">
              <a:spcAft>
                <a:spcPts val="1425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i="1" dirty="0" smtClean="0">
              <a:solidFill>
                <a:schemeClr val="bg1"/>
              </a:solidFill>
            </a:endParaRP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Font typeface="Wingdings" pitchFamily="2" charset="2"/>
              <a:buChar char="v"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i="1" dirty="0" smtClean="0">
              <a:solidFill>
                <a:schemeClr val="bg1"/>
              </a:solidFill>
            </a:endParaRP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i="1" dirty="0" smtClean="0">
              <a:solidFill>
                <a:schemeClr val="bg1"/>
              </a:solidFill>
            </a:endParaRP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b="1" i="1" dirty="0" smtClean="0">
                <a:solidFill>
                  <a:schemeClr val="bg1"/>
                </a:solidFill>
              </a:rPr>
              <a:t>Двусторонняя цветная бумага для </a:t>
            </a:r>
            <a:r>
              <a:rPr lang="ru-RU" b="1" i="1" dirty="0" err="1" smtClean="0">
                <a:solidFill>
                  <a:schemeClr val="bg1"/>
                </a:solidFill>
              </a:rPr>
              <a:t>квилинга</a:t>
            </a:r>
            <a:r>
              <a:rPr lang="ru-RU" b="1" i="1" dirty="0" smtClean="0">
                <a:solidFill>
                  <a:schemeClr val="bg1"/>
                </a:solidFill>
              </a:rPr>
              <a:t>;</a:t>
            </a: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i="1" dirty="0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Клей ПВА;</a:t>
            </a: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i="1" dirty="0" smtClean="0">
              <a:solidFill>
                <a:schemeClr val="bg1"/>
              </a:solidFill>
            </a:endParaRP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i="1" dirty="0" smtClean="0">
                <a:solidFill>
                  <a:schemeClr val="bg1"/>
                </a:solidFill>
              </a:rPr>
              <a:t>                                         </a:t>
            </a: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i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b="1" i="1" dirty="0" smtClean="0">
                <a:solidFill>
                  <a:schemeClr val="bg1"/>
                </a:solidFill>
              </a:rPr>
              <a:t>заготовка  ( форма яйца)    </a:t>
            </a:r>
          </a:p>
          <a:p>
            <a:pPr marL="735013" lvl="1" indent="-415925">
              <a:spcAft>
                <a:spcPts val="1425"/>
              </a:spcAft>
              <a:buClr>
                <a:srgbClr val="000000"/>
              </a:buClr>
              <a:buNone/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                         образец работы Приспособление для накручивания бумажных лент;</a:t>
            </a:r>
          </a:p>
          <a:p>
            <a:pPr>
              <a:tabLst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3055928" cy="1335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6" name="Picture 2" descr="http://www.lastik.ru/images/products/710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000109"/>
            <a:ext cx="1285852" cy="2071702"/>
          </a:xfrm>
          <a:prstGeom prst="rect">
            <a:avLst/>
          </a:prstGeom>
          <a:noFill/>
        </p:spPr>
      </p:pic>
      <p:pic>
        <p:nvPicPr>
          <p:cNvPr id="11268" name="Picture 4" descr="http://imbbpullzone.laedukreationpvt.netdna-cdn.com/wp-content/uploads/2011/03/paper-quilling-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06068"/>
            <a:ext cx="2542478" cy="26947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000108"/>
          </a:xfrm>
        </p:spPr>
        <p:txBody>
          <a:bodyPr/>
          <a:lstStyle/>
          <a:p>
            <a:r>
              <a:rPr lang="ru-RU" dirty="0" smtClean="0"/>
              <a:t>Для работы потребуются:</a:t>
            </a:r>
            <a:endParaRPr lang="ru-RU" dirty="0"/>
          </a:p>
        </p:txBody>
      </p:sp>
      <p:pic>
        <p:nvPicPr>
          <p:cNvPr id="9" name="Picture 2" descr="http://stranamasterov.ru/img4/i2013/04/16/16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214686"/>
            <a:ext cx="2381266" cy="1785950"/>
          </a:xfrm>
          <a:prstGeom prst="rect">
            <a:avLst/>
          </a:prstGeom>
          <a:noFill/>
        </p:spPr>
      </p:pic>
      <p:pic>
        <p:nvPicPr>
          <p:cNvPr id="10" name="Picture 4" descr="http://stranamasterov.ru/img4/i2012/04/04/100_17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643314"/>
            <a:ext cx="150019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01122" cy="364333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Физкультминутка</a:t>
            </a:r>
          </a:p>
          <a:p>
            <a:pPr algn="ctr">
              <a:buNone/>
            </a:pP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Зайка серенький сидит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 ушами шевелит (поднять ручки над головой, изображая ушки ).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Вот так, вот так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Он ушами шевелит!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Зайке холодно сидеть,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Надо лапочки погреть (потереть ручки).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Вот так, вот так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Надо лапочки погреть!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Зайке холодно стоять,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Надо зайке поскакать (прыгаем на месте )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Вот так, вот так.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Надо зайке поскакать.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Зайку волк испугал!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Зайка тут же убежал (сесть на место за парту).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6" name="Рисунок 6" descr="заяц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2571744"/>
            <a:ext cx="33337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908" y="681039"/>
            <a:ext cx="9286908" cy="71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20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600" i="1" dirty="0" smtClean="0">
                <a:solidFill>
                  <a:srgbClr val="FFC000"/>
                </a:solidFill>
                <a:latin typeface="Times New Roman" pitchFamily="18" charset="0"/>
              </a:rPr>
              <a:t>                    1. Приготовим заготовки</a:t>
            </a: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1050" i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20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</a:rPr>
              <a:t>          </a:t>
            </a: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20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20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20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</a:rPr>
              <a:t>      1.Возьмём форму яйца      2. Возьмем клей и бумагу   3.Склеим яйцо и высушим   </a:t>
            </a:r>
            <a:endParaRPr lang="ru-RU" sz="200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1050" dirty="0" smtClean="0">
              <a:solidFill>
                <a:srgbClr val="FFFF00"/>
              </a:solidFill>
            </a:endParaRPr>
          </a:p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Начало работы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2" descr="&amp;Mcy;&amp;acy;&amp;scy;&amp;tcy;&amp;iecy;&amp;rcy;-&amp;kcy;&amp;lcy;&amp;acy;&amp;scy;&amp;scy; &amp;Pcy;&amp;acy;&amp;scy;&amp;khcy;&amp;acy; &amp;Kcy;&amp;vcy;&amp;icy;&amp;lcy;&amp;lcy;&amp;icy;&amp;ncy;&amp;gcy; &amp;Mcy;&amp;acy;&amp;scy;&amp;tcy;&amp;iecy;&amp;rcy;-&amp;kcy;&amp;lcy;&amp;acy;&amp;scy;&amp;scy; &amp;pcy;&amp;acy;&amp;scy;&amp;khcy;&amp;acy;&amp;lcy;&amp;softcy;&amp;ncy;&amp;ycy;&amp;khcy; &amp;yacy;&amp;icy;&amp;tscy; &amp;kcy;&amp;vcy;&amp;icy;&amp;lcy;&amp;lcy;&amp;icy;&amp;ncy;&amp;gcy; &amp;Bcy;&amp;ucy;&amp;mcy;&amp;acy;&amp;gcy;&amp;acy; &amp;fcy;&amp;ocy;&amp;tcy;&amp;ocy;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3116"/>
            <a:ext cx="2532009" cy="3786182"/>
          </a:xfrm>
          <a:prstGeom prst="rect">
            <a:avLst/>
          </a:prstGeom>
          <a:noFill/>
        </p:spPr>
      </p:pic>
      <p:pic>
        <p:nvPicPr>
          <p:cNvPr id="10" name="Picture 4" descr="&amp;Mcy;&amp;acy;&amp;scy;&amp;tcy;&amp;iecy;&amp;rcy;-&amp;kcy;&amp;lcy;&amp;acy;&amp;scy;&amp;scy; &amp;Pcy;&amp;acy;&amp;scy;&amp;khcy;&amp;acy; &amp;Kcy;&amp;vcy;&amp;icy;&amp;lcy;&amp;lcy;&amp;icy;&amp;ncy;&amp;gcy; &amp;Mcy;&amp;acy;&amp;scy;&amp;tcy;&amp;iecy;&amp;rcy;-&amp;kcy;&amp;lcy;&amp;acy;&amp;scy;&amp;scy; &amp;pcy;&amp;acy;&amp;scy;&amp;khcy;&amp;acy;&amp;lcy;&amp;softcy;&amp;ncy;&amp;ycy;&amp;khcy; &amp;yacy;&amp;icy;&amp;tscy; &amp;kcy;&amp;vcy;&amp;icy;&amp;lcy;&amp;lcy;&amp;icy;&amp;ncy;&amp;gcy; &amp;Bcy;&amp;ucy;&amp;mcy;&amp;acy;&amp;gcy;&amp;acy; &amp;fcy;&amp;ocy;&amp;tcy;&amp;ocy;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2593611" cy="3878297"/>
          </a:xfrm>
          <a:prstGeom prst="rect">
            <a:avLst/>
          </a:prstGeom>
          <a:noFill/>
        </p:spPr>
      </p:pic>
      <p:pic>
        <p:nvPicPr>
          <p:cNvPr id="11" name="Picture 6" descr="&amp;Mcy;&amp;acy;&amp;scy;&amp;tcy;&amp;iecy;&amp;rcy;-&amp;kcy;&amp;lcy;&amp;acy;&amp;scy;&amp;scy; &amp;Pcy;&amp;acy;&amp;scy;&amp;khcy;&amp;acy; &amp;Kcy;&amp;vcy;&amp;icy;&amp;lcy;&amp;lcy;&amp;icy;&amp;ncy;&amp;gcy; &amp;Mcy;&amp;acy;&amp;scy;&amp;tcy;&amp;iecy;&amp;rcy;-&amp;kcy;&amp;lcy;&amp;acy;&amp;scy;&amp;scy; &amp;pcy;&amp;acy;&amp;scy;&amp;khcy;&amp;acy;&amp;lcy;&amp;softcy;&amp;ncy;&amp;ycy;&amp;khcy; &amp;yacy;&amp;icy;&amp;tscy; &amp;kcy;&amp;vcy;&amp;icy;&amp;lcy;&amp;lcy;&amp;icy;&amp;ncy;&amp;gcy; &amp;Bcy;&amp;ucy;&amp;mcy;&amp;acy;&amp;gcy;&amp;acy; &amp;fcy;&amp;ocy;&amp;tcy;&amp;ocy;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71678"/>
            <a:ext cx="2559037" cy="382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2762</TotalTime>
  <Words>261</Words>
  <Application>Microsoft Office PowerPoint</Application>
  <PresentationFormat>Экран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Квиллинг</vt:lpstr>
      <vt:lpstr>Речевая  зарядка</vt:lpstr>
      <vt:lpstr>Слайд 3</vt:lpstr>
      <vt:lpstr> Работы  в  технике квиллинг</vt:lpstr>
      <vt:lpstr>Слайд 5</vt:lpstr>
      <vt:lpstr>Слайд 6</vt:lpstr>
      <vt:lpstr>Для работы потребуются:</vt:lpstr>
      <vt:lpstr>Слайд 8</vt:lpstr>
      <vt:lpstr> Начало работы</vt:lpstr>
      <vt:lpstr>Слайд 10</vt:lpstr>
      <vt:lpstr>3. Выберем себе яйцо и цвет ленточек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«Основы квиллинга».</dc:title>
  <dc:creator>ОLGA</dc:creator>
  <cp:lastModifiedBy>Адм</cp:lastModifiedBy>
  <cp:revision>93</cp:revision>
  <dcterms:created xsi:type="dcterms:W3CDTF">2011-09-17T10:33:32Z</dcterms:created>
  <dcterms:modified xsi:type="dcterms:W3CDTF">2015-01-04T11:00:58Z</dcterms:modified>
</cp:coreProperties>
</file>