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29214" y="3183418"/>
            <a:ext cx="2634970" cy="80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584348" y="4896053"/>
            <a:ext cx="5524703" cy="1183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29561" y="567862"/>
            <a:ext cx="6434277" cy="640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nfo@educenter.ru" TargetMode="Externa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nfo@educenter.ru" TargetMode="Externa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1" Type="http://schemas.openxmlformats.org/officeDocument/2006/relationships/image" Target="../media/image39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20764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Краткое </a:t>
            </a:r>
            <a:r>
              <a:rPr dirty="0" spc="-30"/>
              <a:t>руководство  </a:t>
            </a:r>
            <a:r>
              <a:rPr dirty="0"/>
              <a:t>по </a:t>
            </a:r>
            <a:r>
              <a:rPr dirty="0" spc="-20"/>
              <a:t>фирменному</a:t>
            </a:r>
            <a:r>
              <a:rPr dirty="0" spc="-65"/>
              <a:t> </a:t>
            </a:r>
            <a:r>
              <a:rPr dirty="0" spc="-5"/>
              <a:t>стилю</a:t>
            </a:r>
          </a:p>
        </p:txBody>
      </p:sp>
      <p:sp>
        <p:nvSpPr>
          <p:cNvPr id="3" name="object 3"/>
          <p:cNvSpPr/>
          <p:nvPr/>
        </p:nvSpPr>
        <p:spPr>
          <a:xfrm>
            <a:off x="4195340" y="1028206"/>
            <a:ext cx="2170842" cy="2087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algn="ctr" marL="43815">
              <a:lnSpc>
                <a:spcPct val="100000"/>
              </a:lnSpc>
              <a:spcBef>
                <a:spcPts val="130"/>
              </a:spcBef>
            </a:pPr>
            <a:r>
              <a:rPr dirty="0"/>
              <a:t>Доброшкола</a:t>
            </a:r>
          </a:p>
          <a:p>
            <a:pPr algn="ctr" marL="43815" marR="37465">
              <a:lnSpc>
                <a:spcPct val="100000"/>
              </a:lnSpc>
              <a:spcBef>
                <a:spcPts val="30"/>
              </a:spcBef>
            </a:pPr>
            <a:r>
              <a:rPr dirty="0" sz="1850" spc="-295">
                <a:solidFill>
                  <a:srgbClr val="E94E0F"/>
                </a:solidFill>
              </a:rPr>
              <a:t>Всё</a:t>
            </a:r>
            <a:r>
              <a:rPr dirty="0" sz="1850" spc="-85">
                <a:solidFill>
                  <a:srgbClr val="E94E0F"/>
                </a:solidFill>
              </a:rPr>
              <a:t> </a:t>
            </a:r>
            <a:r>
              <a:rPr dirty="0" sz="1850" spc="-190">
                <a:solidFill>
                  <a:srgbClr val="E94E0F"/>
                </a:solidFill>
              </a:rPr>
              <a:t>получится!</a:t>
            </a:r>
            <a:endParaRPr sz="185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0662" y="6990764"/>
            <a:ext cx="16700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35"/>
              </a:spcBef>
            </a:pPr>
            <a:r>
              <a:rPr dirty="0" spc="20"/>
              <a:t>Декоративные</a:t>
            </a:r>
            <a:r>
              <a:rPr dirty="0" spc="-60"/>
              <a:t> </a:t>
            </a:r>
            <a:r>
              <a:rPr dirty="0" spc="-5"/>
              <a:t>элементы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299" y="2063369"/>
            <a:ext cx="1480185" cy="144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56210">
              <a:lnSpc>
                <a:spcPct val="116700"/>
              </a:lnSpc>
              <a:spcBef>
                <a:spcPts val="100"/>
              </a:spcBef>
            </a:pPr>
            <a:r>
              <a:rPr dirty="0" sz="1000" spc="-10">
                <a:latin typeface="Arial"/>
                <a:cs typeface="Arial"/>
              </a:rPr>
              <a:t>Графический элемент  логотипа может  использоваться</a:t>
            </a:r>
            <a:endParaRPr sz="1000">
              <a:latin typeface="Arial"/>
              <a:cs typeface="Arial"/>
            </a:endParaRPr>
          </a:p>
          <a:p>
            <a:pPr marL="12700" marR="261620">
              <a:lnSpc>
                <a:spcPct val="116700"/>
              </a:lnSpc>
            </a:pPr>
            <a:r>
              <a:rPr dirty="0" sz="1000">
                <a:latin typeface="Arial"/>
                <a:cs typeface="Arial"/>
              </a:rPr>
              <a:t>в </a:t>
            </a:r>
            <a:r>
              <a:rPr dirty="0" sz="1000" spc="-10">
                <a:latin typeface="Arial"/>
                <a:cs typeface="Arial"/>
              </a:rPr>
              <a:t>полиграфическом,  </a:t>
            </a:r>
            <a:r>
              <a:rPr dirty="0" sz="1000" spc="-5">
                <a:latin typeface="Arial"/>
                <a:cs typeface="Arial"/>
              </a:rPr>
              <a:t>цифровом</a:t>
            </a:r>
            <a:endParaRPr sz="1000">
              <a:latin typeface="Arial"/>
              <a:cs typeface="Arial"/>
            </a:endParaRPr>
          </a:p>
          <a:p>
            <a:pPr algn="just" marL="12700" marR="5080">
              <a:lnSpc>
                <a:spcPct val="116700"/>
              </a:lnSpc>
            </a:pPr>
            <a:r>
              <a:rPr dirty="0" sz="1000">
                <a:latin typeface="Arial"/>
                <a:cs typeface="Arial"/>
              </a:rPr>
              <a:t>и </a:t>
            </a:r>
            <a:r>
              <a:rPr dirty="0" sz="1000" spc="-5">
                <a:latin typeface="Arial"/>
                <a:cs typeface="Arial"/>
              </a:rPr>
              <a:t>интерьерном дизайне.  Допускается</a:t>
            </a:r>
            <a:r>
              <a:rPr dirty="0" sz="1000" spc="-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кадрировка  </a:t>
            </a:r>
            <a:r>
              <a:rPr dirty="0" sz="1000" spc="-10">
                <a:latin typeface="Arial"/>
                <a:cs typeface="Arial"/>
              </a:rPr>
              <a:t>изображения.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81522" y="1877529"/>
            <a:ext cx="3985260" cy="2244090"/>
          </a:xfrm>
          <a:custGeom>
            <a:avLst/>
            <a:gdLst/>
            <a:ahLst/>
            <a:cxnLst/>
            <a:rect l="l" t="t" r="r" b="b"/>
            <a:pathLst>
              <a:path w="3985259" h="2244090">
                <a:moveTo>
                  <a:pt x="0" y="2243988"/>
                </a:moveTo>
                <a:lnTo>
                  <a:pt x="3984955" y="2243988"/>
                </a:lnTo>
                <a:lnTo>
                  <a:pt x="3984955" y="0"/>
                </a:lnTo>
                <a:lnTo>
                  <a:pt x="0" y="0"/>
                </a:lnTo>
                <a:lnTo>
                  <a:pt x="0" y="2243988"/>
                </a:lnTo>
                <a:close/>
              </a:path>
            </a:pathLst>
          </a:custGeom>
          <a:ln w="11049">
            <a:solidFill>
              <a:srgbClr val="F7AE8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981522" y="4397527"/>
            <a:ext cx="3985260" cy="2244090"/>
          </a:xfrm>
          <a:custGeom>
            <a:avLst/>
            <a:gdLst/>
            <a:ahLst/>
            <a:cxnLst/>
            <a:rect l="l" t="t" r="r" b="b"/>
            <a:pathLst>
              <a:path w="3985259" h="2244090">
                <a:moveTo>
                  <a:pt x="0" y="2243988"/>
                </a:moveTo>
                <a:lnTo>
                  <a:pt x="3984955" y="2243988"/>
                </a:lnTo>
                <a:lnTo>
                  <a:pt x="3984955" y="0"/>
                </a:lnTo>
                <a:lnTo>
                  <a:pt x="0" y="0"/>
                </a:lnTo>
                <a:lnTo>
                  <a:pt x="0" y="2243988"/>
                </a:lnTo>
                <a:close/>
              </a:path>
            </a:pathLst>
          </a:custGeom>
          <a:ln w="11049">
            <a:solidFill>
              <a:srgbClr val="F7AE8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81247" y="1669811"/>
            <a:ext cx="752475" cy="631190"/>
          </a:xfrm>
          <a:custGeom>
            <a:avLst/>
            <a:gdLst/>
            <a:ahLst/>
            <a:cxnLst/>
            <a:rect l="l" t="t" r="r" b="b"/>
            <a:pathLst>
              <a:path w="752475" h="631189">
                <a:moveTo>
                  <a:pt x="46968" y="0"/>
                </a:moveTo>
                <a:lnTo>
                  <a:pt x="22525" y="7781"/>
                </a:lnTo>
                <a:lnTo>
                  <a:pt x="6027" y="27422"/>
                </a:lnTo>
                <a:lnTo>
                  <a:pt x="0" y="57235"/>
                </a:lnTo>
                <a:lnTo>
                  <a:pt x="406" y="391309"/>
                </a:lnTo>
                <a:lnTo>
                  <a:pt x="23075" y="459417"/>
                </a:lnTo>
                <a:lnTo>
                  <a:pt x="77444" y="506295"/>
                </a:lnTo>
                <a:lnTo>
                  <a:pt x="361365" y="623490"/>
                </a:lnTo>
                <a:lnTo>
                  <a:pt x="395872" y="631176"/>
                </a:lnTo>
                <a:lnTo>
                  <a:pt x="432963" y="628616"/>
                </a:lnTo>
                <a:lnTo>
                  <a:pt x="497065" y="596338"/>
                </a:lnTo>
                <a:lnTo>
                  <a:pt x="733018" y="359825"/>
                </a:lnTo>
                <a:lnTo>
                  <a:pt x="751933" y="308870"/>
                </a:lnTo>
                <a:lnTo>
                  <a:pt x="740099" y="286113"/>
                </a:lnTo>
                <a:lnTo>
                  <a:pt x="714870" y="269135"/>
                </a:lnTo>
                <a:lnTo>
                  <a:pt x="76834" y="5762"/>
                </a:lnTo>
                <a:lnTo>
                  <a:pt x="46968" y="0"/>
                </a:lnTo>
                <a:close/>
              </a:path>
            </a:pathLst>
          </a:custGeom>
          <a:solidFill>
            <a:srgbClr val="E94E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74823" y="2021784"/>
            <a:ext cx="632460" cy="751840"/>
          </a:xfrm>
          <a:custGeom>
            <a:avLst/>
            <a:gdLst/>
            <a:ahLst/>
            <a:cxnLst/>
            <a:rect l="l" t="t" r="r" b="b"/>
            <a:pathLst>
              <a:path w="632460" h="751839">
                <a:moveTo>
                  <a:pt x="321443" y="0"/>
                </a:moveTo>
                <a:lnTo>
                  <a:pt x="270544" y="19042"/>
                </a:lnTo>
                <a:lnTo>
                  <a:pt x="34604" y="255554"/>
                </a:lnTo>
                <a:lnTo>
                  <a:pt x="2470" y="319746"/>
                </a:lnTo>
                <a:lnTo>
                  <a:pt x="0" y="356841"/>
                </a:lnTo>
                <a:lnTo>
                  <a:pt x="7769" y="391329"/>
                </a:lnTo>
                <a:lnTo>
                  <a:pt x="125663" y="674971"/>
                </a:lnTo>
                <a:lnTo>
                  <a:pt x="172669" y="729218"/>
                </a:lnTo>
                <a:lnTo>
                  <a:pt x="240839" y="751717"/>
                </a:lnTo>
                <a:lnTo>
                  <a:pt x="574913" y="751324"/>
                </a:lnTo>
                <a:lnTo>
                  <a:pt x="604705" y="745220"/>
                </a:lnTo>
                <a:lnTo>
                  <a:pt x="624305" y="728673"/>
                </a:lnTo>
                <a:lnTo>
                  <a:pt x="632029" y="704211"/>
                </a:lnTo>
                <a:lnTo>
                  <a:pt x="626195" y="674362"/>
                </a:lnTo>
                <a:lnTo>
                  <a:pt x="361273" y="36974"/>
                </a:lnTo>
                <a:lnTo>
                  <a:pt x="344229" y="11778"/>
                </a:lnTo>
                <a:lnTo>
                  <a:pt x="321443" y="0"/>
                </a:lnTo>
                <a:close/>
              </a:path>
            </a:pathLst>
          </a:custGeom>
          <a:solidFill>
            <a:srgbClr val="F9B2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67401" y="2803042"/>
            <a:ext cx="631190" cy="752475"/>
          </a:xfrm>
          <a:custGeom>
            <a:avLst/>
            <a:gdLst/>
            <a:ahLst/>
            <a:cxnLst/>
            <a:rect l="l" t="t" r="r" b="b"/>
            <a:pathLst>
              <a:path w="631189" h="752475">
                <a:moveTo>
                  <a:pt x="573940" y="0"/>
                </a:moveTo>
                <a:lnTo>
                  <a:pt x="239867" y="406"/>
                </a:lnTo>
                <a:lnTo>
                  <a:pt x="171758" y="23075"/>
                </a:lnTo>
                <a:lnTo>
                  <a:pt x="124881" y="77444"/>
                </a:lnTo>
                <a:lnTo>
                  <a:pt x="7685" y="361365"/>
                </a:lnTo>
                <a:lnTo>
                  <a:pt x="0" y="395872"/>
                </a:lnTo>
                <a:lnTo>
                  <a:pt x="2559" y="432963"/>
                </a:lnTo>
                <a:lnTo>
                  <a:pt x="34838" y="497065"/>
                </a:lnTo>
                <a:lnTo>
                  <a:pt x="271350" y="733018"/>
                </a:lnTo>
                <a:lnTo>
                  <a:pt x="322305" y="751933"/>
                </a:lnTo>
                <a:lnTo>
                  <a:pt x="345063" y="740099"/>
                </a:lnTo>
                <a:lnTo>
                  <a:pt x="362041" y="714870"/>
                </a:lnTo>
                <a:lnTo>
                  <a:pt x="625413" y="76834"/>
                </a:lnTo>
                <a:lnTo>
                  <a:pt x="631176" y="46968"/>
                </a:lnTo>
                <a:lnTo>
                  <a:pt x="623394" y="22525"/>
                </a:lnTo>
                <a:lnTo>
                  <a:pt x="603753" y="6027"/>
                </a:lnTo>
                <a:lnTo>
                  <a:pt x="573940" y="0"/>
                </a:lnTo>
                <a:close/>
              </a:path>
            </a:pathLst>
          </a:custGeom>
          <a:solidFill>
            <a:srgbClr val="E94E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794886" y="3296636"/>
            <a:ext cx="751840" cy="632460"/>
          </a:xfrm>
          <a:custGeom>
            <a:avLst/>
            <a:gdLst/>
            <a:ahLst/>
            <a:cxnLst/>
            <a:rect l="l" t="t" r="r" b="b"/>
            <a:pathLst>
              <a:path w="751839" h="632460">
                <a:moveTo>
                  <a:pt x="394875" y="0"/>
                </a:moveTo>
                <a:lnTo>
                  <a:pt x="76746" y="125657"/>
                </a:lnTo>
                <a:lnTo>
                  <a:pt x="22499" y="172663"/>
                </a:lnTo>
                <a:lnTo>
                  <a:pt x="0" y="240834"/>
                </a:lnTo>
                <a:lnTo>
                  <a:pt x="393" y="574907"/>
                </a:lnTo>
                <a:lnTo>
                  <a:pt x="6496" y="604700"/>
                </a:lnTo>
                <a:lnTo>
                  <a:pt x="23044" y="624299"/>
                </a:lnTo>
                <a:lnTo>
                  <a:pt x="47506" y="632023"/>
                </a:lnTo>
                <a:lnTo>
                  <a:pt x="77355" y="626190"/>
                </a:lnTo>
                <a:lnTo>
                  <a:pt x="714743" y="361268"/>
                </a:lnTo>
                <a:lnTo>
                  <a:pt x="739939" y="344223"/>
                </a:lnTo>
                <a:lnTo>
                  <a:pt x="751717" y="321437"/>
                </a:lnTo>
                <a:lnTo>
                  <a:pt x="749492" y="295885"/>
                </a:lnTo>
                <a:lnTo>
                  <a:pt x="496163" y="34598"/>
                </a:lnTo>
                <a:lnTo>
                  <a:pt x="431971" y="2469"/>
                </a:lnTo>
                <a:lnTo>
                  <a:pt x="394875" y="0"/>
                </a:lnTo>
                <a:close/>
              </a:path>
            </a:pathLst>
          </a:custGeom>
          <a:solidFill>
            <a:srgbClr val="F9B2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13405" y="3289196"/>
            <a:ext cx="752475" cy="631190"/>
          </a:xfrm>
          <a:custGeom>
            <a:avLst/>
            <a:gdLst/>
            <a:ahLst/>
            <a:cxnLst/>
            <a:rect l="l" t="t" r="r" b="b"/>
            <a:pathLst>
              <a:path w="752475" h="631189">
                <a:moveTo>
                  <a:pt x="356056" y="0"/>
                </a:moveTo>
                <a:lnTo>
                  <a:pt x="283747" y="14470"/>
                </a:lnTo>
                <a:lnTo>
                  <a:pt x="18910" y="271363"/>
                </a:lnTo>
                <a:lnTo>
                  <a:pt x="0" y="322302"/>
                </a:lnTo>
                <a:lnTo>
                  <a:pt x="11830" y="345061"/>
                </a:lnTo>
                <a:lnTo>
                  <a:pt x="37058" y="362041"/>
                </a:lnTo>
                <a:lnTo>
                  <a:pt x="675093" y="625413"/>
                </a:lnTo>
                <a:lnTo>
                  <a:pt x="704960" y="631176"/>
                </a:lnTo>
                <a:lnTo>
                  <a:pt x="729403" y="623394"/>
                </a:lnTo>
                <a:lnTo>
                  <a:pt x="745900" y="603753"/>
                </a:lnTo>
                <a:lnTo>
                  <a:pt x="751928" y="573940"/>
                </a:lnTo>
                <a:lnTo>
                  <a:pt x="751522" y="239867"/>
                </a:lnTo>
                <a:lnTo>
                  <a:pt x="728853" y="171758"/>
                </a:lnTo>
                <a:lnTo>
                  <a:pt x="674484" y="124881"/>
                </a:lnTo>
                <a:lnTo>
                  <a:pt x="390563" y="7685"/>
                </a:lnTo>
                <a:lnTo>
                  <a:pt x="356056" y="0"/>
                </a:lnTo>
                <a:close/>
              </a:path>
            </a:pathLst>
          </a:custGeom>
          <a:solidFill>
            <a:srgbClr val="E94E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639728" y="2816682"/>
            <a:ext cx="632460" cy="751840"/>
          </a:xfrm>
          <a:custGeom>
            <a:avLst/>
            <a:gdLst/>
            <a:ahLst/>
            <a:cxnLst/>
            <a:rect l="l" t="t" r="r" b="b"/>
            <a:pathLst>
              <a:path w="632460" h="751839">
                <a:moveTo>
                  <a:pt x="391189" y="0"/>
                </a:moveTo>
                <a:lnTo>
                  <a:pt x="57116" y="393"/>
                </a:lnTo>
                <a:lnTo>
                  <a:pt x="27323" y="6496"/>
                </a:lnTo>
                <a:lnTo>
                  <a:pt x="7724" y="23044"/>
                </a:lnTo>
                <a:lnTo>
                  <a:pt x="0" y="47506"/>
                </a:lnTo>
                <a:lnTo>
                  <a:pt x="5833" y="77355"/>
                </a:lnTo>
                <a:lnTo>
                  <a:pt x="270755" y="714743"/>
                </a:lnTo>
                <a:lnTo>
                  <a:pt x="287800" y="739939"/>
                </a:lnTo>
                <a:lnTo>
                  <a:pt x="310585" y="751717"/>
                </a:lnTo>
                <a:lnTo>
                  <a:pt x="336138" y="749492"/>
                </a:lnTo>
                <a:lnTo>
                  <a:pt x="597424" y="496163"/>
                </a:lnTo>
                <a:lnTo>
                  <a:pt x="629559" y="431971"/>
                </a:lnTo>
                <a:lnTo>
                  <a:pt x="632029" y="394875"/>
                </a:lnTo>
                <a:lnTo>
                  <a:pt x="624259" y="360387"/>
                </a:lnTo>
                <a:lnTo>
                  <a:pt x="506365" y="76746"/>
                </a:lnTo>
                <a:lnTo>
                  <a:pt x="459359" y="22499"/>
                </a:lnTo>
                <a:lnTo>
                  <a:pt x="391189" y="0"/>
                </a:lnTo>
                <a:close/>
              </a:path>
            </a:pathLst>
          </a:custGeom>
          <a:solidFill>
            <a:srgbClr val="F9B2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648004" y="2035208"/>
            <a:ext cx="631190" cy="752475"/>
          </a:xfrm>
          <a:custGeom>
            <a:avLst/>
            <a:gdLst/>
            <a:ahLst/>
            <a:cxnLst/>
            <a:rect l="l" t="t" r="r" b="b"/>
            <a:pathLst>
              <a:path w="631189" h="752475">
                <a:moveTo>
                  <a:pt x="308873" y="0"/>
                </a:moveTo>
                <a:lnTo>
                  <a:pt x="286114" y="11833"/>
                </a:lnTo>
                <a:lnTo>
                  <a:pt x="269135" y="37063"/>
                </a:lnTo>
                <a:lnTo>
                  <a:pt x="5762" y="675098"/>
                </a:lnTo>
                <a:lnTo>
                  <a:pt x="0" y="704965"/>
                </a:lnTo>
                <a:lnTo>
                  <a:pt x="7781" y="729408"/>
                </a:lnTo>
                <a:lnTo>
                  <a:pt x="27422" y="745905"/>
                </a:lnTo>
                <a:lnTo>
                  <a:pt x="57235" y="751933"/>
                </a:lnTo>
                <a:lnTo>
                  <a:pt x="391309" y="751527"/>
                </a:lnTo>
                <a:lnTo>
                  <a:pt x="459417" y="728862"/>
                </a:lnTo>
                <a:lnTo>
                  <a:pt x="506295" y="674489"/>
                </a:lnTo>
                <a:lnTo>
                  <a:pt x="623490" y="390567"/>
                </a:lnTo>
                <a:lnTo>
                  <a:pt x="631176" y="356061"/>
                </a:lnTo>
                <a:lnTo>
                  <a:pt x="628616" y="318970"/>
                </a:lnTo>
                <a:lnTo>
                  <a:pt x="596338" y="254868"/>
                </a:lnTo>
                <a:lnTo>
                  <a:pt x="359813" y="18915"/>
                </a:lnTo>
                <a:lnTo>
                  <a:pt x="308873" y="0"/>
                </a:lnTo>
                <a:close/>
              </a:path>
            </a:pathLst>
          </a:custGeom>
          <a:solidFill>
            <a:srgbClr val="E94E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999976" y="1661524"/>
            <a:ext cx="751840" cy="632460"/>
          </a:xfrm>
          <a:custGeom>
            <a:avLst/>
            <a:gdLst/>
            <a:ahLst/>
            <a:cxnLst/>
            <a:rect l="l" t="t" r="r" b="b"/>
            <a:pathLst>
              <a:path w="751839" h="632460">
                <a:moveTo>
                  <a:pt x="704211" y="0"/>
                </a:moveTo>
                <a:lnTo>
                  <a:pt x="674362" y="5833"/>
                </a:lnTo>
                <a:lnTo>
                  <a:pt x="36974" y="270768"/>
                </a:lnTo>
                <a:lnTo>
                  <a:pt x="11778" y="287805"/>
                </a:lnTo>
                <a:lnTo>
                  <a:pt x="0" y="310587"/>
                </a:lnTo>
                <a:lnTo>
                  <a:pt x="2225" y="336138"/>
                </a:lnTo>
                <a:lnTo>
                  <a:pt x="255554" y="597424"/>
                </a:lnTo>
                <a:lnTo>
                  <a:pt x="319746" y="629559"/>
                </a:lnTo>
                <a:lnTo>
                  <a:pt x="356841" y="632029"/>
                </a:lnTo>
                <a:lnTo>
                  <a:pt x="391329" y="624259"/>
                </a:lnTo>
                <a:lnTo>
                  <a:pt x="674971" y="506365"/>
                </a:lnTo>
                <a:lnTo>
                  <a:pt x="729218" y="459359"/>
                </a:lnTo>
                <a:lnTo>
                  <a:pt x="751717" y="391189"/>
                </a:lnTo>
                <a:lnTo>
                  <a:pt x="751324" y="57116"/>
                </a:lnTo>
                <a:lnTo>
                  <a:pt x="745220" y="27323"/>
                </a:lnTo>
                <a:lnTo>
                  <a:pt x="728673" y="7724"/>
                </a:lnTo>
                <a:lnTo>
                  <a:pt x="704211" y="0"/>
                </a:lnTo>
                <a:close/>
              </a:path>
            </a:pathLst>
          </a:custGeom>
          <a:solidFill>
            <a:srgbClr val="F9B2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377293" y="2385847"/>
            <a:ext cx="793115" cy="393065"/>
          </a:xfrm>
          <a:custGeom>
            <a:avLst/>
            <a:gdLst/>
            <a:ahLst/>
            <a:cxnLst/>
            <a:rect l="l" t="t" r="r" b="b"/>
            <a:pathLst>
              <a:path w="793114" h="393064">
                <a:moveTo>
                  <a:pt x="401401" y="0"/>
                </a:moveTo>
                <a:lnTo>
                  <a:pt x="352784" y="2381"/>
                </a:lnTo>
                <a:lnTo>
                  <a:pt x="305823" y="10348"/>
                </a:lnTo>
                <a:lnTo>
                  <a:pt x="260854" y="23569"/>
                </a:lnTo>
                <a:lnTo>
                  <a:pt x="218214" y="41715"/>
                </a:lnTo>
                <a:lnTo>
                  <a:pt x="178240" y="64456"/>
                </a:lnTo>
                <a:lnTo>
                  <a:pt x="141267" y="91460"/>
                </a:lnTo>
                <a:lnTo>
                  <a:pt x="107632" y="122399"/>
                </a:lnTo>
                <a:lnTo>
                  <a:pt x="77671" y="156941"/>
                </a:lnTo>
                <a:lnTo>
                  <a:pt x="51721" y="194758"/>
                </a:lnTo>
                <a:lnTo>
                  <a:pt x="30119" y="235518"/>
                </a:lnTo>
                <a:lnTo>
                  <a:pt x="13199" y="278891"/>
                </a:lnTo>
                <a:lnTo>
                  <a:pt x="1300" y="324548"/>
                </a:lnTo>
                <a:lnTo>
                  <a:pt x="0" y="340243"/>
                </a:lnTo>
                <a:lnTo>
                  <a:pt x="2764" y="360289"/>
                </a:lnTo>
                <a:lnTo>
                  <a:pt x="12962" y="377615"/>
                </a:lnTo>
                <a:lnTo>
                  <a:pt x="33964" y="385152"/>
                </a:lnTo>
                <a:lnTo>
                  <a:pt x="749597" y="392747"/>
                </a:lnTo>
                <a:lnTo>
                  <a:pt x="770173" y="384782"/>
                </a:lnTo>
                <a:lnTo>
                  <a:pt x="784450" y="365628"/>
                </a:lnTo>
                <a:lnTo>
                  <a:pt x="792172" y="343143"/>
                </a:lnTo>
                <a:lnTo>
                  <a:pt x="793082" y="325183"/>
                </a:lnTo>
                <a:lnTo>
                  <a:pt x="781485" y="280239"/>
                </a:lnTo>
                <a:lnTo>
                  <a:pt x="765010" y="237461"/>
                </a:lnTo>
                <a:lnTo>
                  <a:pt x="743972" y="197174"/>
                </a:lnTo>
                <a:lnTo>
                  <a:pt x="718687" y="159701"/>
                </a:lnTo>
                <a:lnTo>
                  <a:pt x="689471" y="125364"/>
                </a:lnTo>
                <a:lnTo>
                  <a:pt x="656639" y="94488"/>
                </a:lnTo>
                <a:lnTo>
                  <a:pt x="620507" y="67395"/>
                </a:lnTo>
                <a:lnTo>
                  <a:pt x="581391" y="44409"/>
                </a:lnTo>
                <a:lnTo>
                  <a:pt x="539607" y="25853"/>
                </a:lnTo>
                <a:lnTo>
                  <a:pt x="495470" y="12050"/>
                </a:lnTo>
                <a:lnTo>
                  <a:pt x="449296" y="3325"/>
                </a:lnTo>
                <a:lnTo>
                  <a:pt x="401401" y="0"/>
                </a:lnTo>
                <a:close/>
              </a:path>
            </a:pathLst>
          </a:custGeom>
          <a:solidFill>
            <a:srgbClr val="95C1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85168" y="2842526"/>
            <a:ext cx="776605" cy="356235"/>
          </a:xfrm>
          <a:custGeom>
            <a:avLst/>
            <a:gdLst/>
            <a:ahLst/>
            <a:cxnLst/>
            <a:rect l="l" t="t" r="r" b="b"/>
            <a:pathLst>
              <a:path w="776604" h="356235">
                <a:moveTo>
                  <a:pt x="34509" y="0"/>
                </a:moveTo>
                <a:lnTo>
                  <a:pt x="15478" y="7549"/>
                </a:lnTo>
                <a:lnTo>
                  <a:pt x="4380" y="25688"/>
                </a:lnTo>
                <a:lnTo>
                  <a:pt x="0" y="46909"/>
                </a:lnTo>
                <a:lnTo>
                  <a:pt x="1121" y="63703"/>
                </a:lnTo>
                <a:lnTo>
                  <a:pt x="16733" y="108159"/>
                </a:lnTo>
                <a:lnTo>
                  <a:pt x="37221" y="150083"/>
                </a:lnTo>
                <a:lnTo>
                  <a:pt x="62245" y="189128"/>
                </a:lnTo>
                <a:lnTo>
                  <a:pt x="91464" y="224946"/>
                </a:lnTo>
                <a:lnTo>
                  <a:pt x="124539" y="257188"/>
                </a:lnTo>
                <a:lnTo>
                  <a:pt x="161130" y="285506"/>
                </a:lnTo>
                <a:lnTo>
                  <a:pt x="200896" y="309552"/>
                </a:lnTo>
                <a:lnTo>
                  <a:pt x="243497" y="328978"/>
                </a:lnTo>
                <a:lnTo>
                  <a:pt x="288594" y="343436"/>
                </a:lnTo>
                <a:lnTo>
                  <a:pt x="335847" y="352579"/>
                </a:lnTo>
                <a:lnTo>
                  <a:pt x="384915" y="356057"/>
                </a:lnTo>
                <a:lnTo>
                  <a:pt x="434039" y="353620"/>
                </a:lnTo>
                <a:lnTo>
                  <a:pt x="481469" y="345483"/>
                </a:lnTo>
                <a:lnTo>
                  <a:pt x="526857" y="331987"/>
                </a:lnTo>
                <a:lnTo>
                  <a:pt x="569857" y="313472"/>
                </a:lnTo>
                <a:lnTo>
                  <a:pt x="610121" y="290280"/>
                </a:lnTo>
                <a:lnTo>
                  <a:pt x="647302" y="262750"/>
                </a:lnTo>
                <a:lnTo>
                  <a:pt x="681052" y="231224"/>
                </a:lnTo>
                <a:lnTo>
                  <a:pt x="711025" y="196043"/>
                </a:lnTo>
                <a:lnTo>
                  <a:pt x="736872" y="157546"/>
                </a:lnTo>
                <a:lnTo>
                  <a:pt x="758248" y="116075"/>
                </a:lnTo>
                <a:lnTo>
                  <a:pt x="774805" y="71970"/>
                </a:lnTo>
                <a:lnTo>
                  <a:pt x="776064" y="55174"/>
                </a:lnTo>
                <a:lnTo>
                  <a:pt x="772076" y="33842"/>
                </a:lnTo>
                <a:lnTo>
                  <a:pt x="762366" y="15467"/>
                </a:lnTo>
                <a:lnTo>
                  <a:pt x="746458" y="7543"/>
                </a:lnTo>
                <a:lnTo>
                  <a:pt x="34509" y="0"/>
                </a:lnTo>
                <a:close/>
              </a:path>
            </a:pathLst>
          </a:custGeom>
          <a:solidFill>
            <a:srgbClr val="95C1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781259" y="4653038"/>
            <a:ext cx="752475" cy="631825"/>
          </a:xfrm>
          <a:custGeom>
            <a:avLst/>
            <a:gdLst/>
            <a:ahLst/>
            <a:cxnLst/>
            <a:rect l="l" t="t" r="r" b="b"/>
            <a:pathLst>
              <a:path w="752475" h="631825">
                <a:moveTo>
                  <a:pt x="49593" y="0"/>
                </a:moveTo>
                <a:lnTo>
                  <a:pt x="29621" y="3972"/>
                </a:lnTo>
                <a:lnTo>
                  <a:pt x="13919" y="15368"/>
                </a:lnTo>
                <a:lnTo>
                  <a:pt x="3655" y="33405"/>
                </a:lnTo>
                <a:lnTo>
                  <a:pt x="0" y="57302"/>
                </a:lnTo>
                <a:lnTo>
                  <a:pt x="393" y="391375"/>
                </a:lnTo>
                <a:lnTo>
                  <a:pt x="23061" y="459478"/>
                </a:lnTo>
                <a:lnTo>
                  <a:pt x="77419" y="506348"/>
                </a:lnTo>
                <a:lnTo>
                  <a:pt x="361353" y="623557"/>
                </a:lnTo>
                <a:lnTo>
                  <a:pt x="404621" y="631532"/>
                </a:lnTo>
                <a:lnTo>
                  <a:pt x="430312" y="629190"/>
                </a:lnTo>
                <a:lnTo>
                  <a:pt x="455258" y="622358"/>
                </a:lnTo>
                <a:lnTo>
                  <a:pt x="459123" y="620483"/>
                </a:lnTo>
                <a:lnTo>
                  <a:pt x="404621" y="620483"/>
                </a:lnTo>
                <a:lnTo>
                  <a:pt x="394098" y="620025"/>
                </a:lnTo>
                <a:lnTo>
                  <a:pt x="81648" y="496138"/>
                </a:lnTo>
                <a:lnTo>
                  <a:pt x="32310" y="453283"/>
                </a:lnTo>
                <a:lnTo>
                  <a:pt x="11447" y="391375"/>
                </a:lnTo>
                <a:lnTo>
                  <a:pt x="11048" y="57276"/>
                </a:lnTo>
                <a:lnTo>
                  <a:pt x="11841" y="46322"/>
                </a:lnTo>
                <a:lnTo>
                  <a:pt x="35188" y="13638"/>
                </a:lnTo>
                <a:lnTo>
                  <a:pt x="49593" y="11048"/>
                </a:lnTo>
                <a:lnTo>
                  <a:pt x="89497" y="11048"/>
                </a:lnTo>
                <a:lnTo>
                  <a:pt x="76822" y="5816"/>
                </a:lnTo>
                <a:lnTo>
                  <a:pt x="69719" y="3241"/>
                </a:lnTo>
                <a:lnTo>
                  <a:pt x="62793" y="1427"/>
                </a:lnTo>
                <a:lnTo>
                  <a:pt x="56075" y="353"/>
                </a:lnTo>
                <a:lnTo>
                  <a:pt x="49593" y="0"/>
                </a:lnTo>
                <a:close/>
              </a:path>
              <a:path w="752475" h="631825">
                <a:moveTo>
                  <a:pt x="89497" y="11048"/>
                </a:moveTo>
                <a:lnTo>
                  <a:pt x="56845" y="11048"/>
                </a:lnTo>
                <a:lnTo>
                  <a:pt x="64592" y="12725"/>
                </a:lnTo>
                <a:lnTo>
                  <a:pt x="710628" y="279412"/>
                </a:lnTo>
                <a:lnTo>
                  <a:pt x="741083" y="311111"/>
                </a:lnTo>
                <a:lnTo>
                  <a:pt x="741556" y="321355"/>
                </a:lnTo>
                <a:lnTo>
                  <a:pt x="739000" y="331763"/>
                </a:lnTo>
                <a:lnTo>
                  <a:pt x="489242" y="588594"/>
                </a:lnTo>
                <a:lnTo>
                  <a:pt x="451789" y="611911"/>
                </a:lnTo>
                <a:lnTo>
                  <a:pt x="404621" y="620483"/>
                </a:lnTo>
                <a:lnTo>
                  <a:pt x="459123" y="620483"/>
                </a:lnTo>
                <a:lnTo>
                  <a:pt x="497065" y="596391"/>
                </a:lnTo>
                <a:lnTo>
                  <a:pt x="733005" y="359879"/>
                </a:lnTo>
                <a:lnTo>
                  <a:pt x="751925" y="308935"/>
                </a:lnTo>
                <a:lnTo>
                  <a:pt x="740092" y="286179"/>
                </a:lnTo>
                <a:lnTo>
                  <a:pt x="714857" y="269201"/>
                </a:lnTo>
                <a:lnTo>
                  <a:pt x="89497" y="11048"/>
                </a:lnTo>
                <a:close/>
              </a:path>
            </a:pathLst>
          </a:custGeom>
          <a:solidFill>
            <a:srgbClr val="E94E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274823" y="5004231"/>
            <a:ext cx="632460" cy="753110"/>
          </a:xfrm>
          <a:custGeom>
            <a:avLst/>
            <a:gdLst/>
            <a:ahLst/>
            <a:cxnLst/>
            <a:rect l="l" t="t" r="r" b="b"/>
            <a:pathLst>
              <a:path w="632460" h="753110">
                <a:moveTo>
                  <a:pt x="312772" y="0"/>
                </a:moveTo>
                <a:lnTo>
                  <a:pt x="270544" y="19875"/>
                </a:lnTo>
                <a:lnTo>
                  <a:pt x="34604" y="256400"/>
                </a:lnTo>
                <a:lnTo>
                  <a:pt x="2470" y="320587"/>
                </a:lnTo>
                <a:lnTo>
                  <a:pt x="0" y="357682"/>
                </a:lnTo>
                <a:lnTo>
                  <a:pt x="7769" y="392175"/>
                </a:lnTo>
                <a:lnTo>
                  <a:pt x="125663" y="675817"/>
                </a:lnTo>
                <a:lnTo>
                  <a:pt x="172621" y="730030"/>
                </a:lnTo>
                <a:lnTo>
                  <a:pt x="240725" y="752563"/>
                </a:lnTo>
                <a:lnTo>
                  <a:pt x="574913" y="752157"/>
                </a:lnTo>
                <a:lnTo>
                  <a:pt x="604707" y="746056"/>
                </a:lnTo>
                <a:lnTo>
                  <a:pt x="610088" y="741514"/>
                </a:lnTo>
                <a:lnTo>
                  <a:pt x="240725" y="741514"/>
                </a:lnTo>
                <a:lnTo>
                  <a:pt x="209224" y="735917"/>
                </a:lnTo>
                <a:lnTo>
                  <a:pt x="153117" y="698491"/>
                </a:lnTo>
                <a:lnTo>
                  <a:pt x="17980" y="387934"/>
                </a:lnTo>
                <a:lnTo>
                  <a:pt x="11055" y="356673"/>
                </a:lnTo>
                <a:lnTo>
                  <a:pt x="13392" y="322741"/>
                </a:lnTo>
                <a:lnTo>
                  <a:pt x="42427" y="264198"/>
                </a:lnTo>
                <a:lnTo>
                  <a:pt x="278368" y="27685"/>
                </a:lnTo>
                <a:lnTo>
                  <a:pt x="312772" y="11048"/>
                </a:lnTo>
                <a:lnTo>
                  <a:pt x="342016" y="11048"/>
                </a:lnTo>
                <a:lnTo>
                  <a:pt x="340617" y="9612"/>
                </a:lnTo>
                <a:lnTo>
                  <a:pt x="327292" y="2423"/>
                </a:lnTo>
                <a:lnTo>
                  <a:pt x="312772" y="0"/>
                </a:lnTo>
                <a:close/>
              </a:path>
              <a:path w="632460" h="753110">
                <a:moveTo>
                  <a:pt x="342016" y="11048"/>
                </a:moveTo>
                <a:lnTo>
                  <a:pt x="312772" y="11048"/>
                </a:lnTo>
                <a:lnTo>
                  <a:pt x="324414" y="13122"/>
                </a:lnTo>
                <a:lnTo>
                  <a:pt x="334903" y="19162"/>
                </a:lnTo>
                <a:lnTo>
                  <a:pt x="615984" y="679449"/>
                </a:lnTo>
                <a:lnTo>
                  <a:pt x="621042" y="703487"/>
                </a:lnTo>
                <a:lnTo>
                  <a:pt x="619446" y="714090"/>
                </a:lnTo>
                <a:lnTo>
                  <a:pt x="587844" y="739938"/>
                </a:lnTo>
                <a:lnTo>
                  <a:pt x="240725" y="741514"/>
                </a:lnTo>
                <a:lnTo>
                  <a:pt x="610088" y="741514"/>
                </a:lnTo>
                <a:lnTo>
                  <a:pt x="624308" y="729513"/>
                </a:lnTo>
                <a:lnTo>
                  <a:pt x="632029" y="705055"/>
                </a:lnTo>
                <a:lnTo>
                  <a:pt x="626183" y="675208"/>
                </a:lnTo>
                <a:lnTo>
                  <a:pt x="361261" y="37807"/>
                </a:lnTo>
                <a:lnTo>
                  <a:pt x="352141" y="21447"/>
                </a:lnTo>
                <a:lnTo>
                  <a:pt x="342016" y="11048"/>
                </a:lnTo>
                <a:close/>
              </a:path>
            </a:pathLst>
          </a:custGeom>
          <a:solidFill>
            <a:srgbClr val="F9B2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267401" y="5786335"/>
            <a:ext cx="631190" cy="753110"/>
          </a:xfrm>
          <a:custGeom>
            <a:avLst/>
            <a:gdLst/>
            <a:ahLst/>
            <a:cxnLst/>
            <a:rect l="l" t="t" r="r" b="b"/>
            <a:pathLst>
              <a:path w="631189" h="753109">
                <a:moveTo>
                  <a:pt x="574054" y="0"/>
                </a:moveTo>
                <a:lnTo>
                  <a:pt x="239866" y="406"/>
                </a:lnTo>
                <a:lnTo>
                  <a:pt x="171758" y="23080"/>
                </a:lnTo>
                <a:lnTo>
                  <a:pt x="124881" y="77444"/>
                </a:lnTo>
                <a:lnTo>
                  <a:pt x="7685" y="361365"/>
                </a:lnTo>
                <a:lnTo>
                  <a:pt x="0" y="395870"/>
                </a:lnTo>
                <a:lnTo>
                  <a:pt x="2561" y="432960"/>
                </a:lnTo>
                <a:lnTo>
                  <a:pt x="34850" y="497078"/>
                </a:lnTo>
                <a:lnTo>
                  <a:pt x="271362" y="733018"/>
                </a:lnTo>
                <a:lnTo>
                  <a:pt x="313526" y="752805"/>
                </a:lnTo>
                <a:lnTo>
                  <a:pt x="328075" y="750372"/>
                </a:lnTo>
                <a:lnTo>
                  <a:pt x="341412" y="743157"/>
                </a:lnTo>
                <a:lnTo>
                  <a:pt x="342773" y="741756"/>
                </a:lnTo>
                <a:lnTo>
                  <a:pt x="313526" y="741756"/>
                </a:lnTo>
                <a:lnTo>
                  <a:pt x="304781" y="740691"/>
                </a:lnTo>
                <a:lnTo>
                  <a:pt x="42648" y="489254"/>
                </a:lnTo>
                <a:lnTo>
                  <a:pt x="13475" y="430776"/>
                </a:lnTo>
                <a:lnTo>
                  <a:pt x="11049" y="396852"/>
                </a:lnTo>
                <a:lnTo>
                  <a:pt x="17896" y="365582"/>
                </a:lnTo>
                <a:lnTo>
                  <a:pt x="135104" y="81648"/>
                </a:lnTo>
                <a:lnTo>
                  <a:pt x="177957" y="32321"/>
                </a:lnTo>
                <a:lnTo>
                  <a:pt x="239879" y="11455"/>
                </a:lnTo>
                <a:lnTo>
                  <a:pt x="574016" y="11049"/>
                </a:lnTo>
                <a:lnTo>
                  <a:pt x="574054" y="0"/>
                </a:lnTo>
                <a:close/>
              </a:path>
              <a:path w="631189" h="753109">
                <a:moveTo>
                  <a:pt x="574054" y="0"/>
                </a:moveTo>
                <a:lnTo>
                  <a:pt x="574054" y="11049"/>
                </a:lnTo>
                <a:lnTo>
                  <a:pt x="586976" y="12205"/>
                </a:lnTo>
                <a:lnTo>
                  <a:pt x="598144" y="15601"/>
                </a:lnTo>
                <a:lnTo>
                  <a:pt x="607310" y="21132"/>
                </a:lnTo>
                <a:lnTo>
                  <a:pt x="614224" y="28689"/>
                </a:lnTo>
                <a:lnTo>
                  <a:pt x="618576" y="37976"/>
                </a:lnTo>
                <a:lnTo>
                  <a:pt x="620195" y="48572"/>
                </a:lnTo>
                <a:lnTo>
                  <a:pt x="619073" y="60209"/>
                </a:lnTo>
                <a:lnTo>
                  <a:pt x="351830" y="710653"/>
                </a:lnTo>
                <a:lnTo>
                  <a:pt x="325191" y="739675"/>
                </a:lnTo>
                <a:lnTo>
                  <a:pt x="313526" y="741756"/>
                </a:lnTo>
                <a:lnTo>
                  <a:pt x="342773" y="741756"/>
                </a:lnTo>
                <a:lnTo>
                  <a:pt x="352935" y="731282"/>
                </a:lnTo>
                <a:lnTo>
                  <a:pt x="362040" y="714870"/>
                </a:lnTo>
                <a:lnTo>
                  <a:pt x="625426" y="76834"/>
                </a:lnTo>
                <a:lnTo>
                  <a:pt x="631181" y="46988"/>
                </a:lnTo>
                <a:lnTo>
                  <a:pt x="623414" y="22558"/>
                </a:lnTo>
                <a:lnTo>
                  <a:pt x="603810" y="6058"/>
                </a:lnTo>
                <a:lnTo>
                  <a:pt x="574054" y="0"/>
                </a:lnTo>
                <a:close/>
              </a:path>
            </a:pathLst>
          </a:custGeom>
          <a:solidFill>
            <a:srgbClr val="E94E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794876" y="6279616"/>
            <a:ext cx="751840" cy="632460"/>
          </a:xfrm>
          <a:custGeom>
            <a:avLst/>
            <a:gdLst/>
            <a:ahLst/>
            <a:cxnLst/>
            <a:rect l="l" t="t" r="r" b="b"/>
            <a:pathLst>
              <a:path w="751839" h="632459">
                <a:moveTo>
                  <a:pt x="403972" y="0"/>
                </a:moveTo>
                <a:lnTo>
                  <a:pt x="360398" y="8077"/>
                </a:lnTo>
                <a:lnTo>
                  <a:pt x="76756" y="125971"/>
                </a:lnTo>
                <a:lnTo>
                  <a:pt x="22503" y="172970"/>
                </a:lnTo>
                <a:lnTo>
                  <a:pt x="0" y="241122"/>
                </a:lnTo>
                <a:lnTo>
                  <a:pt x="404" y="575208"/>
                </a:lnTo>
                <a:lnTo>
                  <a:pt x="4113" y="599058"/>
                </a:lnTo>
                <a:lnTo>
                  <a:pt x="14391" y="617054"/>
                </a:lnTo>
                <a:lnTo>
                  <a:pt x="30077" y="628422"/>
                </a:lnTo>
                <a:lnTo>
                  <a:pt x="50010" y="632383"/>
                </a:lnTo>
                <a:lnTo>
                  <a:pt x="56520" y="632027"/>
                </a:lnTo>
                <a:lnTo>
                  <a:pt x="50010" y="621334"/>
                </a:lnTo>
                <a:lnTo>
                  <a:pt x="34127" y="618068"/>
                </a:lnTo>
                <a:lnTo>
                  <a:pt x="21978" y="608780"/>
                </a:lnTo>
                <a:lnTo>
                  <a:pt x="14205" y="594234"/>
                </a:lnTo>
                <a:lnTo>
                  <a:pt x="11453" y="575195"/>
                </a:lnTo>
                <a:lnTo>
                  <a:pt x="11046" y="241122"/>
                </a:lnTo>
                <a:lnTo>
                  <a:pt x="16622" y="209598"/>
                </a:lnTo>
                <a:lnTo>
                  <a:pt x="54043" y="153441"/>
                </a:lnTo>
                <a:lnTo>
                  <a:pt x="364640" y="18275"/>
                </a:lnTo>
                <a:lnTo>
                  <a:pt x="403972" y="11048"/>
                </a:lnTo>
                <a:lnTo>
                  <a:pt x="458470" y="11048"/>
                </a:lnTo>
                <a:lnTo>
                  <a:pt x="454457" y="9110"/>
                </a:lnTo>
                <a:lnTo>
                  <a:pt x="429585" y="2325"/>
                </a:lnTo>
                <a:lnTo>
                  <a:pt x="403972" y="0"/>
                </a:lnTo>
                <a:close/>
              </a:path>
              <a:path w="751839" h="632459">
                <a:moveTo>
                  <a:pt x="458470" y="11048"/>
                </a:moveTo>
                <a:lnTo>
                  <a:pt x="403972" y="11048"/>
                </a:lnTo>
                <a:lnTo>
                  <a:pt x="428098" y="13251"/>
                </a:lnTo>
                <a:lnTo>
                  <a:pt x="450997" y="19561"/>
                </a:lnTo>
                <a:lnTo>
                  <a:pt x="488363" y="42722"/>
                </a:lnTo>
                <a:lnTo>
                  <a:pt x="724875" y="278663"/>
                </a:lnTo>
                <a:lnTo>
                  <a:pt x="741334" y="309358"/>
                </a:lnTo>
                <a:lnTo>
                  <a:pt x="740890" y="319608"/>
                </a:lnTo>
                <a:lnTo>
                  <a:pt x="710512" y="351370"/>
                </a:lnTo>
                <a:lnTo>
                  <a:pt x="65059" y="619632"/>
                </a:lnTo>
                <a:lnTo>
                  <a:pt x="57287" y="621334"/>
                </a:lnTo>
                <a:lnTo>
                  <a:pt x="89801" y="621334"/>
                </a:lnTo>
                <a:lnTo>
                  <a:pt x="714753" y="361568"/>
                </a:lnTo>
                <a:lnTo>
                  <a:pt x="739944" y="344529"/>
                </a:lnTo>
                <a:lnTo>
                  <a:pt x="751723" y="321743"/>
                </a:lnTo>
                <a:lnTo>
                  <a:pt x="749501" y="296187"/>
                </a:lnTo>
                <a:lnTo>
                  <a:pt x="732686" y="270840"/>
                </a:lnTo>
                <a:lnTo>
                  <a:pt x="496161" y="34899"/>
                </a:lnTo>
                <a:lnTo>
                  <a:pt x="477134" y="20065"/>
                </a:lnTo>
                <a:lnTo>
                  <a:pt x="458470" y="11048"/>
                </a:lnTo>
                <a:close/>
              </a:path>
            </a:pathLst>
          </a:custGeom>
          <a:solidFill>
            <a:srgbClr val="F9B2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013408" y="6272212"/>
            <a:ext cx="752475" cy="631825"/>
          </a:xfrm>
          <a:custGeom>
            <a:avLst/>
            <a:gdLst/>
            <a:ahLst/>
            <a:cxnLst/>
            <a:rect l="l" t="t" r="r" b="b"/>
            <a:pathLst>
              <a:path w="752475" h="631825">
                <a:moveTo>
                  <a:pt x="347303" y="0"/>
                </a:moveTo>
                <a:lnTo>
                  <a:pt x="296667" y="9174"/>
                </a:lnTo>
                <a:lnTo>
                  <a:pt x="254860" y="35140"/>
                </a:lnTo>
                <a:lnTo>
                  <a:pt x="18919" y="271653"/>
                </a:lnTo>
                <a:lnTo>
                  <a:pt x="0" y="322592"/>
                </a:lnTo>
                <a:lnTo>
                  <a:pt x="11833" y="345347"/>
                </a:lnTo>
                <a:lnTo>
                  <a:pt x="675103" y="625703"/>
                </a:lnTo>
                <a:lnTo>
                  <a:pt x="702332" y="631532"/>
                </a:lnTo>
                <a:lnTo>
                  <a:pt x="722304" y="627560"/>
                </a:lnTo>
                <a:lnTo>
                  <a:pt x="732054" y="620483"/>
                </a:lnTo>
                <a:lnTo>
                  <a:pt x="695080" y="620483"/>
                </a:lnTo>
                <a:lnTo>
                  <a:pt x="687333" y="618794"/>
                </a:lnTo>
                <a:lnTo>
                  <a:pt x="41284" y="352107"/>
                </a:lnTo>
                <a:lnTo>
                  <a:pt x="10842" y="320421"/>
                </a:lnTo>
                <a:lnTo>
                  <a:pt x="10364" y="310168"/>
                </a:lnTo>
                <a:lnTo>
                  <a:pt x="12920" y="299754"/>
                </a:lnTo>
                <a:lnTo>
                  <a:pt x="262683" y="42938"/>
                </a:lnTo>
                <a:lnTo>
                  <a:pt x="300135" y="19616"/>
                </a:lnTo>
                <a:lnTo>
                  <a:pt x="347303" y="11049"/>
                </a:lnTo>
                <a:lnTo>
                  <a:pt x="398048" y="11049"/>
                </a:lnTo>
                <a:lnTo>
                  <a:pt x="390572" y="7962"/>
                </a:lnTo>
                <a:lnTo>
                  <a:pt x="380436" y="4441"/>
                </a:lnTo>
                <a:lnTo>
                  <a:pt x="369757" y="1957"/>
                </a:lnTo>
                <a:lnTo>
                  <a:pt x="358668" y="485"/>
                </a:lnTo>
                <a:lnTo>
                  <a:pt x="347303" y="0"/>
                </a:lnTo>
                <a:close/>
              </a:path>
              <a:path w="752475" h="631825">
                <a:moveTo>
                  <a:pt x="398048" y="11049"/>
                </a:moveTo>
                <a:lnTo>
                  <a:pt x="347303" y="11049"/>
                </a:lnTo>
                <a:lnTo>
                  <a:pt x="357822" y="11506"/>
                </a:lnTo>
                <a:lnTo>
                  <a:pt x="367930" y="12863"/>
                </a:lnTo>
                <a:lnTo>
                  <a:pt x="670277" y="135382"/>
                </a:lnTo>
                <a:lnTo>
                  <a:pt x="719615" y="178244"/>
                </a:lnTo>
                <a:lnTo>
                  <a:pt x="740480" y="240144"/>
                </a:lnTo>
                <a:lnTo>
                  <a:pt x="740876" y="574243"/>
                </a:lnTo>
                <a:lnTo>
                  <a:pt x="740084" y="585204"/>
                </a:lnTo>
                <a:lnTo>
                  <a:pt x="716737" y="617894"/>
                </a:lnTo>
                <a:lnTo>
                  <a:pt x="702332" y="620483"/>
                </a:lnTo>
                <a:lnTo>
                  <a:pt x="732054" y="620483"/>
                </a:lnTo>
                <a:lnTo>
                  <a:pt x="738006" y="616164"/>
                </a:lnTo>
                <a:lnTo>
                  <a:pt x="748270" y="598126"/>
                </a:lnTo>
                <a:lnTo>
                  <a:pt x="751925" y="574230"/>
                </a:lnTo>
                <a:lnTo>
                  <a:pt x="751532" y="240144"/>
                </a:lnTo>
                <a:lnTo>
                  <a:pt x="745424" y="205325"/>
                </a:lnTo>
                <a:lnTo>
                  <a:pt x="728862" y="172042"/>
                </a:lnTo>
                <a:lnTo>
                  <a:pt x="704376" y="144066"/>
                </a:lnTo>
                <a:lnTo>
                  <a:pt x="674493" y="125171"/>
                </a:lnTo>
                <a:lnTo>
                  <a:pt x="398048" y="11049"/>
                </a:lnTo>
                <a:close/>
              </a:path>
            </a:pathLst>
          </a:custGeom>
          <a:solidFill>
            <a:srgbClr val="E94E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39728" y="5799975"/>
            <a:ext cx="632460" cy="753110"/>
          </a:xfrm>
          <a:custGeom>
            <a:avLst/>
            <a:gdLst/>
            <a:ahLst/>
            <a:cxnLst/>
            <a:rect l="l" t="t" r="r" b="b"/>
            <a:pathLst>
              <a:path w="632460" h="753109">
                <a:moveTo>
                  <a:pt x="391303" y="0"/>
                </a:moveTo>
                <a:lnTo>
                  <a:pt x="57116" y="406"/>
                </a:lnTo>
                <a:lnTo>
                  <a:pt x="27323" y="6513"/>
                </a:lnTo>
                <a:lnTo>
                  <a:pt x="7724" y="23056"/>
                </a:lnTo>
                <a:lnTo>
                  <a:pt x="0" y="47515"/>
                </a:lnTo>
                <a:lnTo>
                  <a:pt x="5833" y="77368"/>
                </a:lnTo>
                <a:lnTo>
                  <a:pt x="270755" y="714743"/>
                </a:lnTo>
                <a:lnTo>
                  <a:pt x="304736" y="750142"/>
                </a:lnTo>
                <a:lnTo>
                  <a:pt x="319256" y="752563"/>
                </a:lnTo>
                <a:lnTo>
                  <a:pt x="329892" y="751344"/>
                </a:lnTo>
                <a:lnTo>
                  <a:pt x="340613" y="747653"/>
                </a:lnTo>
                <a:lnTo>
                  <a:pt x="351095" y="741514"/>
                </a:lnTo>
                <a:lnTo>
                  <a:pt x="319256" y="741514"/>
                </a:lnTo>
                <a:lnTo>
                  <a:pt x="307614" y="739441"/>
                </a:lnTo>
                <a:lnTo>
                  <a:pt x="280953" y="710514"/>
                </a:lnTo>
                <a:lnTo>
                  <a:pt x="16031" y="73126"/>
                </a:lnTo>
                <a:lnTo>
                  <a:pt x="10984" y="49083"/>
                </a:lnTo>
                <a:lnTo>
                  <a:pt x="12582" y="38481"/>
                </a:lnTo>
                <a:lnTo>
                  <a:pt x="44182" y="12632"/>
                </a:lnTo>
                <a:lnTo>
                  <a:pt x="391265" y="11049"/>
                </a:lnTo>
                <a:lnTo>
                  <a:pt x="391303" y="0"/>
                </a:lnTo>
                <a:close/>
              </a:path>
              <a:path w="632460" h="753109">
                <a:moveTo>
                  <a:pt x="391303" y="0"/>
                </a:moveTo>
                <a:lnTo>
                  <a:pt x="391303" y="11049"/>
                </a:lnTo>
                <a:lnTo>
                  <a:pt x="422804" y="16645"/>
                </a:lnTo>
                <a:lnTo>
                  <a:pt x="453230" y="31802"/>
                </a:lnTo>
                <a:lnTo>
                  <a:pt x="478905" y="54066"/>
                </a:lnTo>
                <a:lnTo>
                  <a:pt x="496155" y="80987"/>
                </a:lnTo>
                <a:lnTo>
                  <a:pt x="614049" y="364642"/>
                </a:lnTo>
                <a:lnTo>
                  <a:pt x="620971" y="395895"/>
                </a:lnTo>
                <a:lnTo>
                  <a:pt x="618632" y="429823"/>
                </a:lnTo>
                <a:lnTo>
                  <a:pt x="589601" y="488365"/>
                </a:lnTo>
                <a:lnTo>
                  <a:pt x="353661" y="724877"/>
                </a:lnTo>
                <a:lnTo>
                  <a:pt x="319256" y="741514"/>
                </a:lnTo>
                <a:lnTo>
                  <a:pt x="351095" y="741514"/>
                </a:lnTo>
                <a:lnTo>
                  <a:pt x="597424" y="496163"/>
                </a:lnTo>
                <a:lnTo>
                  <a:pt x="629549" y="431977"/>
                </a:lnTo>
                <a:lnTo>
                  <a:pt x="632022" y="394883"/>
                </a:lnTo>
                <a:lnTo>
                  <a:pt x="624259" y="360400"/>
                </a:lnTo>
                <a:lnTo>
                  <a:pt x="506365" y="76758"/>
                </a:lnTo>
                <a:lnTo>
                  <a:pt x="487415" y="46945"/>
                </a:lnTo>
                <a:lnTo>
                  <a:pt x="459407" y="22539"/>
                </a:lnTo>
                <a:lnTo>
                  <a:pt x="426112" y="6053"/>
                </a:lnTo>
                <a:lnTo>
                  <a:pt x="391303" y="0"/>
                </a:lnTo>
                <a:close/>
              </a:path>
            </a:pathLst>
          </a:custGeom>
          <a:solidFill>
            <a:srgbClr val="F9B2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48003" y="5017642"/>
            <a:ext cx="631190" cy="753110"/>
          </a:xfrm>
          <a:custGeom>
            <a:avLst/>
            <a:gdLst/>
            <a:ahLst/>
            <a:cxnLst/>
            <a:rect l="l" t="t" r="r" b="b"/>
            <a:pathLst>
              <a:path w="631189" h="753110">
                <a:moveTo>
                  <a:pt x="317649" y="0"/>
                </a:moveTo>
                <a:lnTo>
                  <a:pt x="278242" y="21516"/>
                </a:lnTo>
                <a:lnTo>
                  <a:pt x="5762" y="675970"/>
                </a:lnTo>
                <a:lnTo>
                  <a:pt x="0" y="705806"/>
                </a:lnTo>
                <a:lnTo>
                  <a:pt x="7761" y="730237"/>
                </a:lnTo>
                <a:lnTo>
                  <a:pt x="27360" y="746743"/>
                </a:lnTo>
                <a:lnTo>
                  <a:pt x="57108" y="752805"/>
                </a:lnTo>
                <a:lnTo>
                  <a:pt x="391296" y="752398"/>
                </a:lnTo>
                <a:lnTo>
                  <a:pt x="426122" y="746283"/>
                </a:lnTo>
                <a:lnTo>
                  <a:pt x="435221" y="741756"/>
                </a:lnTo>
                <a:lnTo>
                  <a:pt x="57108" y="741756"/>
                </a:lnTo>
                <a:lnTo>
                  <a:pt x="44194" y="740598"/>
                </a:lnTo>
                <a:lnTo>
                  <a:pt x="12601" y="714815"/>
                </a:lnTo>
                <a:lnTo>
                  <a:pt x="10985" y="704221"/>
                </a:lnTo>
                <a:lnTo>
                  <a:pt x="12108" y="692588"/>
                </a:lnTo>
                <a:lnTo>
                  <a:pt x="279346" y="42151"/>
                </a:lnTo>
                <a:lnTo>
                  <a:pt x="305981" y="13129"/>
                </a:lnTo>
                <a:lnTo>
                  <a:pt x="317649" y="11049"/>
                </a:lnTo>
                <a:lnTo>
                  <a:pt x="349535" y="11049"/>
                </a:lnTo>
                <a:lnTo>
                  <a:pt x="338964" y="4886"/>
                </a:lnTo>
                <a:lnTo>
                  <a:pt x="328261" y="1214"/>
                </a:lnTo>
                <a:lnTo>
                  <a:pt x="317649" y="0"/>
                </a:lnTo>
                <a:close/>
              </a:path>
              <a:path w="631189" h="753110">
                <a:moveTo>
                  <a:pt x="349535" y="11049"/>
                </a:moveTo>
                <a:lnTo>
                  <a:pt x="317649" y="11049"/>
                </a:lnTo>
                <a:lnTo>
                  <a:pt x="326392" y="12113"/>
                </a:lnTo>
                <a:lnTo>
                  <a:pt x="335113" y="15265"/>
                </a:lnTo>
                <a:lnTo>
                  <a:pt x="588527" y="263537"/>
                </a:lnTo>
                <a:lnTo>
                  <a:pt x="617701" y="322016"/>
                </a:lnTo>
                <a:lnTo>
                  <a:pt x="620122" y="355940"/>
                </a:lnTo>
                <a:lnTo>
                  <a:pt x="613280" y="387210"/>
                </a:lnTo>
                <a:lnTo>
                  <a:pt x="496084" y="671144"/>
                </a:lnTo>
                <a:lnTo>
                  <a:pt x="453220" y="720472"/>
                </a:lnTo>
                <a:lnTo>
                  <a:pt x="391296" y="741349"/>
                </a:lnTo>
                <a:lnTo>
                  <a:pt x="57108" y="741756"/>
                </a:lnTo>
                <a:lnTo>
                  <a:pt x="435221" y="741756"/>
                </a:lnTo>
                <a:lnTo>
                  <a:pt x="487392" y="705235"/>
                </a:lnTo>
                <a:lnTo>
                  <a:pt x="623490" y="391439"/>
                </a:lnTo>
                <a:lnTo>
                  <a:pt x="631170" y="356921"/>
                </a:lnTo>
                <a:lnTo>
                  <a:pt x="628610" y="319828"/>
                </a:lnTo>
                <a:lnTo>
                  <a:pt x="616698" y="284609"/>
                </a:lnTo>
                <a:lnTo>
                  <a:pt x="596325" y="255714"/>
                </a:lnTo>
                <a:lnTo>
                  <a:pt x="359813" y="19773"/>
                </a:lnTo>
                <a:lnTo>
                  <a:pt x="349535" y="11049"/>
                </a:lnTo>
                <a:close/>
              </a:path>
            </a:pathLst>
          </a:custGeom>
          <a:solidFill>
            <a:srgbClr val="E94E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999981" y="4644771"/>
            <a:ext cx="751840" cy="632460"/>
          </a:xfrm>
          <a:custGeom>
            <a:avLst/>
            <a:gdLst/>
            <a:ahLst/>
            <a:cxnLst/>
            <a:rect l="l" t="t" r="r" b="b"/>
            <a:pathLst>
              <a:path w="751839" h="632460">
                <a:moveTo>
                  <a:pt x="701713" y="0"/>
                </a:moveTo>
                <a:lnTo>
                  <a:pt x="36969" y="270814"/>
                </a:lnTo>
                <a:lnTo>
                  <a:pt x="0" y="310638"/>
                </a:lnTo>
                <a:lnTo>
                  <a:pt x="2222" y="336190"/>
                </a:lnTo>
                <a:lnTo>
                  <a:pt x="255549" y="597471"/>
                </a:lnTo>
                <a:lnTo>
                  <a:pt x="297268" y="623271"/>
                </a:lnTo>
                <a:lnTo>
                  <a:pt x="347751" y="632383"/>
                </a:lnTo>
                <a:lnTo>
                  <a:pt x="359201" y="631893"/>
                </a:lnTo>
                <a:lnTo>
                  <a:pt x="398505" y="621334"/>
                </a:lnTo>
                <a:lnTo>
                  <a:pt x="347751" y="621334"/>
                </a:lnTo>
                <a:lnTo>
                  <a:pt x="323624" y="619132"/>
                </a:lnTo>
                <a:lnTo>
                  <a:pt x="280242" y="602844"/>
                </a:lnTo>
                <a:lnTo>
                  <a:pt x="26835" y="353707"/>
                </a:lnTo>
                <a:lnTo>
                  <a:pt x="10395" y="323037"/>
                </a:lnTo>
                <a:lnTo>
                  <a:pt x="10845" y="312788"/>
                </a:lnTo>
                <a:lnTo>
                  <a:pt x="41198" y="281025"/>
                </a:lnTo>
                <a:lnTo>
                  <a:pt x="686650" y="12750"/>
                </a:lnTo>
                <a:lnTo>
                  <a:pt x="731419" y="11048"/>
                </a:lnTo>
                <a:lnTo>
                  <a:pt x="721640" y="3961"/>
                </a:lnTo>
                <a:lnTo>
                  <a:pt x="701713" y="0"/>
                </a:lnTo>
                <a:close/>
              </a:path>
              <a:path w="751839" h="632460">
                <a:moveTo>
                  <a:pt x="731419" y="11048"/>
                </a:moveTo>
                <a:lnTo>
                  <a:pt x="701713" y="11049"/>
                </a:lnTo>
                <a:lnTo>
                  <a:pt x="717601" y="14316"/>
                </a:lnTo>
                <a:lnTo>
                  <a:pt x="729748" y="23607"/>
                </a:lnTo>
                <a:lnTo>
                  <a:pt x="737514" y="38154"/>
                </a:lnTo>
                <a:lnTo>
                  <a:pt x="740257" y="57188"/>
                </a:lnTo>
                <a:lnTo>
                  <a:pt x="740676" y="391261"/>
                </a:lnTo>
                <a:lnTo>
                  <a:pt x="735108" y="422791"/>
                </a:lnTo>
                <a:lnTo>
                  <a:pt x="697687" y="478949"/>
                </a:lnTo>
                <a:lnTo>
                  <a:pt x="387083" y="614108"/>
                </a:lnTo>
                <a:lnTo>
                  <a:pt x="347751" y="621334"/>
                </a:lnTo>
                <a:lnTo>
                  <a:pt x="398505" y="621334"/>
                </a:lnTo>
                <a:lnTo>
                  <a:pt x="674979" y="506425"/>
                </a:lnTo>
                <a:lnTo>
                  <a:pt x="729216" y="459416"/>
                </a:lnTo>
                <a:lnTo>
                  <a:pt x="751725" y="391261"/>
                </a:lnTo>
                <a:lnTo>
                  <a:pt x="751306" y="57175"/>
                </a:lnTo>
                <a:lnTo>
                  <a:pt x="747602" y="33325"/>
                </a:lnTo>
                <a:lnTo>
                  <a:pt x="737325" y="15328"/>
                </a:lnTo>
                <a:lnTo>
                  <a:pt x="731419" y="11048"/>
                </a:lnTo>
                <a:close/>
              </a:path>
            </a:pathLst>
          </a:custGeom>
          <a:solidFill>
            <a:srgbClr val="F9B2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77293" y="5369140"/>
            <a:ext cx="793115" cy="393065"/>
          </a:xfrm>
          <a:custGeom>
            <a:avLst/>
            <a:gdLst/>
            <a:ahLst/>
            <a:cxnLst/>
            <a:rect l="l" t="t" r="r" b="b"/>
            <a:pathLst>
              <a:path w="793114" h="393064">
                <a:moveTo>
                  <a:pt x="793082" y="325183"/>
                </a:moveTo>
                <a:lnTo>
                  <a:pt x="781485" y="280239"/>
                </a:lnTo>
                <a:lnTo>
                  <a:pt x="765010" y="237461"/>
                </a:lnTo>
                <a:lnTo>
                  <a:pt x="743972" y="197174"/>
                </a:lnTo>
                <a:lnTo>
                  <a:pt x="718687" y="159701"/>
                </a:lnTo>
                <a:lnTo>
                  <a:pt x="689471" y="125364"/>
                </a:lnTo>
                <a:lnTo>
                  <a:pt x="656639" y="94488"/>
                </a:lnTo>
                <a:lnTo>
                  <a:pt x="620507" y="67395"/>
                </a:lnTo>
                <a:lnTo>
                  <a:pt x="581391" y="44409"/>
                </a:lnTo>
                <a:lnTo>
                  <a:pt x="539607" y="25853"/>
                </a:lnTo>
                <a:lnTo>
                  <a:pt x="495470" y="12050"/>
                </a:lnTo>
                <a:lnTo>
                  <a:pt x="449296" y="3325"/>
                </a:lnTo>
                <a:lnTo>
                  <a:pt x="401401" y="0"/>
                </a:lnTo>
                <a:lnTo>
                  <a:pt x="352784" y="2381"/>
                </a:lnTo>
                <a:lnTo>
                  <a:pt x="305823" y="10348"/>
                </a:lnTo>
                <a:lnTo>
                  <a:pt x="260854" y="23569"/>
                </a:lnTo>
                <a:lnTo>
                  <a:pt x="218214" y="41715"/>
                </a:lnTo>
                <a:lnTo>
                  <a:pt x="178240" y="64456"/>
                </a:lnTo>
                <a:lnTo>
                  <a:pt x="141267" y="91460"/>
                </a:lnTo>
                <a:lnTo>
                  <a:pt x="107632" y="122399"/>
                </a:lnTo>
                <a:lnTo>
                  <a:pt x="77671" y="156941"/>
                </a:lnTo>
                <a:lnTo>
                  <a:pt x="51721" y="194758"/>
                </a:lnTo>
                <a:lnTo>
                  <a:pt x="30119" y="235518"/>
                </a:lnTo>
                <a:lnTo>
                  <a:pt x="13199" y="278891"/>
                </a:lnTo>
                <a:lnTo>
                  <a:pt x="1300" y="324548"/>
                </a:lnTo>
                <a:lnTo>
                  <a:pt x="0" y="340243"/>
                </a:lnTo>
                <a:lnTo>
                  <a:pt x="2764" y="360289"/>
                </a:lnTo>
                <a:lnTo>
                  <a:pt x="33964" y="385152"/>
                </a:lnTo>
                <a:lnTo>
                  <a:pt x="74629" y="385585"/>
                </a:lnTo>
                <a:lnTo>
                  <a:pt x="112789" y="385990"/>
                </a:lnTo>
                <a:lnTo>
                  <a:pt x="160378" y="386496"/>
                </a:lnTo>
                <a:lnTo>
                  <a:pt x="215554" y="387082"/>
                </a:lnTo>
                <a:lnTo>
                  <a:pt x="276475" y="387728"/>
                </a:lnTo>
                <a:lnTo>
                  <a:pt x="341298" y="388416"/>
                </a:lnTo>
                <a:lnTo>
                  <a:pt x="408182" y="389126"/>
                </a:lnTo>
                <a:lnTo>
                  <a:pt x="475284" y="389838"/>
                </a:lnTo>
                <a:lnTo>
                  <a:pt x="540763" y="390533"/>
                </a:lnTo>
                <a:lnTo>
                  <a:pt x="602775" y="391190"/>
                </a:lnTo>
                <a:lnTo>
                  <a:pt x="659480" y="391792"/>
                </a:lnTo>
                <a:lnTo>
                  <a:pt x="709035" y="392317"/>
                </a:lnTo>
                <a:lnTo>
                  <a:pt x="749597" y="392747"/>
                </a:lnTo>
                <a:lnTo>
                  <a:pt x="770173" y="384782"/>
                </a:lnTo>
                <a:lnTo>
                  <a:pt x="784450" y="365628"/>
                </a:lnTo>
                <a:lnTo>
                  <a:pt x="792172" y="343143"/>
                </a:lnTo>
                <a:lnTo>
                  <a:pt x="793082" y="325183"/>
                </a:lnTo>
                <a:close/>
              </a:path>
            </a:pathLst>
          </a:custGeom>
          <a:ln w="11049">
            <a:solidFill>
              <a:srgbClr val="95C1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85168" y="5825820"/>
            <a:ext cx="776605" cy="356235"/>
          </a:xfrm>
          <a:custGeom>
            <a:avLst/>
            <a:gdLst/>
            <a:ahLst/>
            <a:cxnLst/>
            <a:rect l="l" t="t" r="r" b="b"/>
            <a:pathLst>
              <a:path w="776604" h="356235">
                <a:moveTo>
                  <a:pt x="1121" y="63703"/>
                </a:moveTo>
                <a:lnTo>
                  <a:pt x="16733" y="108159"/>
                </a:lnTo>
                <a:lnTo>
                  <a:pt x="37221" y="150083"/>
                </a:lnTo>
                <a:lnTo>
                  <a:pt x="62245" y="189128"/>
                </a:lnTo>
                <a:lnTo>
                  <a:pt x="91464" y="224946"/>
                </a:lnTo>
                <a:lnTo>
                  <a:pt x="124539" y="257188"/>
                </a:lnTo>
                <a:lnTo>
                  <a:pt x="161130" y="285506"/>
                </a:lnTo>
                <a:lnTo>
                  <a:pt x="200896" y="309552"/>
                </a:lnTo>
                <a:lnTo>
                  <a:pt x="243497" y="328978"/>
                </a:lnTo>
                <a:lnTo>
                  <a:pt x="288594" y="343436"/>
                </a:lnTo>
                <a:lnTo>
                  <a:pt x="335847" y="352579"/>
                </a:lnTo>
                <a:lnTo>
                  <a:pt x="384915" y="356057"/>
                </a:lnTo>
                <a:lnTo>
                  <a:pt x="434039" y="353620"/>
                </a:lnTo>
                <a:lnTo>
                  <a:pt x="481469" y="345483"/>
                </a:lnTo>
                <a:lnTo>
                  <a:pt x="526857" y="331987"/>
                </a:lnTo>
                <a:lnTo>
                  <a:pt x="569857" y="313472"/>
                </a:lnTo>
                <a:lnTo>
                  <a:pt x="610121" y="290280"/>
                </a:lnTo>
                <a:lnTo>
                  <a:pt x="647302" y="262750"/>
                </a:lnTo>
                <a:lnTo>
                  <a:pt x="681052" y="231224"/>
                </a:lnTo>
                <a:lnTo>
                  <a:pt x="711025" y="196043"/>
                </a:lnTo>
                <a:lnTo>
                  <a:pt x="736872" y="157546"/>
                </a:lnTo>
                <a:lnTo>
                  <a:pt x="758248" y="116075"/>
                </a:lnTo>
                <a:lnTo>
                  <a:pt x="774805" y="71970"/>
                </a:lnTo>
                <a:lnTo>
                  <a:pt x="776064" y="55174"/>
                </a:lnTo>
                <a:lnTo>
                  <a:pt x="772076" y="33842"/>
                </a:lnTo>
                <a:lnTo>
                  <a:pt x="762366" y="15467"/>
                </a:lnTo>
                <a:lnTo>
                  <a:pt x="746458" y="7543"/>
                </a:lnTo>
                <a:lnTo>
                  <a:pt x="708297" y="7139"/>
                </a:lnTo>
                <a:lnTo>
                  <a:pt x="660429" y="6632"/>
                </a:lnTo>
                <a:lnTo>
                  <a:pt x="604794" y="6043"/>
                </a:lnTo>
                <a:lnTo>
                  <a:pt x="543330" y="5391"/>
                </a:lnTo>
                <a:lnTo>
                  <a:pt x="477975" y="4699"/>
                </a:lnTo>
                <a:lnTo>
                  <a:pt x="410667" y="3985"/>
                </a:lnTo>
                <a:lnTo>
                  <a:pt x="343345" y="3271"/>
                </a:lnTo>
                <a:lnTo>
                  <a:pt x="277947" y="2578"/>
                </a:lnTo>
                <a:lnTo>
                  <a:pt x="216411" y="1926"/>
                </a:lnTo>
                <a:lnTo>
                  <a:pt x="160676" y="1335"/>
                </a:lnTo>
                <a:lnTo>
                  <a:pt x="112680" y="827"/>
                </a:lnTo>
                <a:lnTo>
                  <a:pt x="74361" y="421"/>
                </a:lnTo>
                <a:lnTo>
                  <a:pt x="34509" y="0"/>
                </a:lnTo>
                <a:lnTo>
                  <a:pt x="15478" y="7544"/>
                </a:lnTo>
                <a:lnTo>
                  <a:pt x="4380" y="25684"/>
                </a:lnTo>
                <a:lnTo>
                  <a:pt x="0" y="46907"/>
                </a:lnTo>
                <a:lnTo>
                  <a:pt x="1121" y="63703"/>
                </a:lnTo>
                <a:close/>
              </a:path>
            </a:pathLst>
          </a:custGeom>
          <a:ln w="11049">
            <a:solidFill>
              <a:srgbClr val="95C1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982005" y="2250099"/>
            <a:ext cx="568960" cy="480059"/>
          </a:xfrm>
          <a:custGeom>
            <a:avLst/>
            <a:gdLst/>
            <a:ahLst/>
            <a:cxnLst/>
            <a:rect l="l" t="t" r="r" b="b"/>
            <a:pathLst>
              <a:path w="568959" h="480060">
                <a:moveTo>
                  <a:pt x="33139" y="0"/>
                </a:moveTo>
                <a:lnTo>
                  <a:pt x="14561" y="5915"/>
                </a:lnTo>
                <a:lnTo>
                  <a:pt x="2026" y="20841"/>
                </a:lnTo>
                <a:lnTo>
                  <a:pt x="0" y="30864"/>
                </a:lnTo>
                <a:lnTo>
                  <a:pt x="0" y="310213"/>
                </a:lnTo>
                <a:lnTo>
                  <a:pt x="14976" y="349155"/>
                </a:lnTo>
                <a:lnTo>
                  <a:pt x="56298" y="384781"/>
                </a:lnTo>
                <a:lnTo>
                  <a:pt x="272084" y="473859"/>
                </a:lnTo>
                <a:lnTo>
                  <a:pt x="298306" y="479696"/>
                </a:lnTo>
                <a:lnTo>
                  <a:pt x="326496" y="477750"/>
                </a:lnTo>
                <a:lnTo>
                  <a:pt x="375221" y="453209"/>
                </a:lnTo>
                <a:lnTo>
                  <a:pt x="554545" y="273466"/>
                </a:lnTo>
                <a:lnTo>
                  <a:pt x="568912" y="234742"/>
                </a:lnTo>
                <a:lnTo>
                  <a:pt x="559917" y="217446"/>
                </a:lnTo>
                <a:lnTo>
                  <a:pt x="540740" y="204543"/>
                </a:lnTo>
                <a:lnTo>
                  <a:pt x="55841" y="4378"/>
                </a:lnTo>
                <a:lnTo>
                  <a:pt x="33139" y="0"/>
                </a:lnTo>
                <a:close/>
              </a:path>
            </a:pathLst>
          </a:custGeom>
          <a:solidFill>
            <a:srgbClr val="E94E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354577" y="2517598"/>
            <a:ext cx="480695" cy="571500"/>
          </a:xfrm>
          <a:custGeom>
            <a:avLst/>
            <a:gdLst/>
            <a:ahLst/>
            <a:cxnLst/>
            <a:rect l="l" t="t" r="r" b="b"/>
            <a:pathLst>
              <a:path w="480695" h="571500">
                <a:moveTo>
                  <a:pt x="244291" y="0"/>
                </a:moveTo>
                <a:lnTo>
                  <a:pt x="205607" y="14463"/>
                </a:lnTo>
                <a:lnTo>
                  <a:pt x="26296" y="194219"/>
                </a:lnTo>
                <a:lnTo>
                  <a:pt x="1877" y="243003"/>
                </a:lnTo>
                <a:lnTo>
                  <a:pt x="0" y="271196"/>
                </a:lnTo>
                <a:lnTo>
                  <a:pt x="5899" y="297407"/>
                </a:lnTo>
                <a:lnTo>
                  <a:pt x="95498" y="512976"/>
                </a:lnTo>
                <a:lnTo>
                  <a:pt x="131223" y="554201"/>
                </a:lnTo>
                <a:lnTo>
                  <a:pt x="183026" y="571307"/>
                </a:lnTo>
                <a:lnTo>
                  <a:pt x="436925" y="571003"/>
                </a:lnTo>
                <a:lnTo>
                  <a:pt x="459572" y="566365"/>
                </a:lnTo>
                <a:lnTo>
                  <a:pt x="474468" y="553791"/>
                </a:lnTo>
                <a:lnTo>
                  <a:pt x="480336" y="535202"/>
                </a:lnTo>
                <a:lnTo>
                  <a:pt x="475901" y="512519"/>
                </a:lnTo>
                <a:lnTo>
                  <a:pt x="274555" y="28103"/>
                </a:lnTo>
                <a:lnTo>
                  <a:pt x="261607" y="8954"/>
                </a:lnTo>
                <a:lnTo>
                  <a:pt x="244291" y="0"/>
                </a:lnTo>
                <a:close/>
              </a:path>
            </a:pathLst>
          </a:custGeom>
          <a:solidFill>
            <a:srgbClr val="F9B2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348932" y="3111360"/>
            <a:ext cx="480059" cy="571500"/>
          </a:xfrm>
          <a:custGeom>
            <a:avLst/>
            <a:gdLst/>
            <a:ahLst/>
            <a:cxnLst/>
            <a:rect l="l" t="t" r="r" b="b"/>
            <a:pathLst>
              <a:path w="480059" h="571500">
                <a:moveTo>
                  <a:pt x="436194" y="0"/>
                </a:moveTo>
                <a:lnTo>
                  <a:pt x="182296" y="304"/>
                </a:lnTo>
                <a:lnTo>
                  <a:pt x="130534" y="17533"/>
                </a:lnTo>
                <a:lnTo>
                  <a:pt x="94907" y="58851"/>
                </a:lnTo>
                <a:lnTo>
                  <a:pt x="5842" y="274637"/>
                </a:lnTo>
                <a:lnTo>
                  <a:pt x="0" y="300864"/>
                </a:lnTo>
                <a:lnTo>
                  <a:pt x="1945" y="329053"/>
                </a:lnTo>
                <a:lnTo>
                  <a:pt x="26480" y="377774"/>
                </a:lnTo>
                <a:lnTo>
                  <a:pt x="206223" y="557098"/>
                </a:lnTo>
                <a:lnTo>
                  <a:pt x="244947" y="571465"/>
                </a:lnTo>
                <a:lnTo>
                  <a:pt x="262242" y="562470"/>
                </a:lnTo>
                <a:lnTo>
                  <a:pt x="275146" y="543293"/>
                </a:lnTo>
                <a:lnTo>
                  <a:pt x="475310" y="58394"/>
                </a:lnTo>
                <a:lnTo>
                  <a:pt x="479689" y="35691"/>
                </a:lnTo>
                <a:lnTo>
                  <a:pt x="473774" y="17114"/>
                </a:lnTo>
                <a:lnTo>
                  <a:pt x="458848" y="4578"/>
                </a:lnTo>
                <a:lnTo>
                  <a:pt x="436194" y="0"/>
                </a:lnTo>
                <a:close/>
              </a:path>
            </a:pathLst>
          </a:custGeom>
          <a:solidFill>
            <a:srgbClr val="E94E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989815" y="3486473"/>
            <a:ext cx="571500" cy="480695"/>
          </a:xfrm>
          <a:custGeom>
            <a:avLst/>
            <a:gdLst/>
            <a:ahLst/>
            <a:cxnLst/>
            <a:rect l="l" t="t" r="r" b="b"/>
            <a:pathLst>
              <a:path w="571500" h="480695">
                <a:moveTo>
                  <a:pt x="300110" y="0"/>
                </a:moveTo>
                <a:lnTo>
                  <a:pt x="58331" y="95498"/>
                </a:lnTo>
                <a:lnTo>
                  <a:pt x="17106" y="131223"/>
                </a:lnTo>
                <a:lnTo>
                  <a:pt x="0" y="183026"/>
                </a:lnTo>
                <a:lnTo>
                  <a:pt x="304" y="436925"/>
                </a:lnTo>
                <a:lnTo>
                  <a:pt x="4942" y="459572"/>
                </a:lnTo>
                <a:lnTo>
                  <a:pt x="17516" y="474468"/>
                </a:lnTo>
                <a:lnTo>
                  <a:pt x="36105" y="480336"/>
                </a:lnTo>
                <a:lnTo>
                  <a:pt x="58788" y="475901"/>
                </a:lnTo>
                <a:lnTo>
                  <a:pt x="543217" y="274555"/>
                </a:lnTo>
                <a:lnTo>
                  <a:pt x="562359" y="261607"/>
                </a:lnTo>
                <a:lnTo>
                  <a:pt x="571309" y="244291"/>
                </a:lnTo>
                <a:lnTo>
                  <a:pt x="569620" y="224870"/>
                </a:lnTo>
                <a:lnTo>
                  <a:pt x="377088" y="26296"/>
                </a:lnTo>
                <a:lnTo>
                  <a:pt x="328304" y="1877"/>
                </a:lnTo>
                <a:lnTo>
                  <a:pt x="300110" y="0"/>
                </a:lnTo>
                <a:close/>
              </a:path>
            </a:pathLst>
          </a:custGeom>
          <a:solidFill>
            <a:srgbClr val="F9B2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982005" y="2794678"/>
            <a:ext cx="293370" cy="298450"/>
          </a:xfrm>
          <a:custGeom>
            <a:avLst/>
            <a:gdLst/>
            <a:ahLst/>
            <a:cxnLst/>
            <a:rect l="l" t="t" r="r" b="b"/>
            <a:pathLst>
              <a:path w="293370" h="298450">
                <a:moveTo>
                  <a:pt x="0" y="0"/>
                </a:moveTo>
                <a:lnTo>
                  <a:pt x="0" y="295332"/>
                </a:lnTo>
                <a:lnTo>
                  <a:pt x="260146" y="298089"/>
                </a:lnTo>
                <a:lnTo>
                  <a:pt x="275782" y="292036"/>
                </a:lnTo>
                <a:lnTo>
                  <a:pt x="286632" y="277478"/>
                </a:lnTo>
                <a:lnTo>
                  <a:pt x="292500" y="260389"/>
                </a:lnTo>
                <a:lnTo>
                  <a:pt x="293192" y="246743"/>
                </a:lnTo>
                <a:lnTo>
                  <a:pt x="280604" y="201552"/>
                </a:lnTo>
                <a:lnTo>
                  <a:pt x="261567" y="159436"/>
                </a:lnTo>
                <a:lnTo>
                  <a:pt x="236650" y="120975"/>
                </a:lnTo>
                <a:lnTo>
                  <a:pt x="206421" y="86752"/>
                </a:lnTo>
                <a:lnTo>
                  <a:pt x="171450" y="57351"/>
                </a:lnTo>
                <a:lnTo>
                  <a:pt x="132305" y="33352"/>
                </a:lnTo>
                <a:lnTo>
                  <a:pt x="89555" y="15340"/>
                </a:lnTo>
                <a:lnTo>
                  <a:pt x="43769" y="3895"/>
                </a:lnTo>
                <a:lnTo>
                  <a:pt x="0" y="0"/>
                </a:lnTo>
                <a:close/>
              </a:path>
            </a:pathLst>
          </a:custGeom>
          <a:solidFill>
            <a:srgbClr val="95C1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982005" y="3144296"/>
            <a:ext cx="286385" cy="267335"/>
          </a:xfrm>
          <a:custGeom>
            <a:avLst/>
            <a:gdLst/>
            <a:ahLst/>
            <a:cxnLst/>
            <a:rect l="l" t="t" r="r" b="b"/>
            <a:pathLst>
              <a:path w="286385" h="267335">
                <a:moveTo>
                  <a:pt x="0" y="0"/>
                </a:moveTo>
                <a:lnTo>
                  <a:pt x="0" y="266864"/>
                </a:lnTo>
                <a:lnTo>
                  <a:pt x="39979" y="263984"/>
                </a:lnTo>
                <a:lnTo>
                  <a:pt x="88374" y="252300"/>
                </a:lnTo>
                <a:lnTo>
                  <a:pt x="133463" y="233283"/>
                </a:lnTo>
                <a:lnTo>
                  <a:pt x="174559" y="207606"/>
                </a:lnTo>
                <a:lnTo>
                  <a:pt x="210975" y="175941"/>
                </a:lnTo>
                <a:lnTo>
                  <a:pt x="242025" y="138963"/>
                </a:lnTo>
                <a:lnTo>
                  <a:pt x="267022" y="97344"/>
                </a:lnTo>
                <a:lnTo>
                  <a:pt x="285279" y="51759"/>
                </a:lnTo>
                <a:lnTo>
                  <a:pt x="286236" y="38993"/>
                </a:lnTo>
                <a:lnTo>
                  <a:pt x="283206" y="22778"/>
                </a:lnTo>
                <a:lnTo>
                  <a:pt x="275828" y="8811"/>
                </a:lnTo>
                <a:lnTo>
                  <a:pt x="263740" y="2788"/>
                </a:lnTo>
                <a:lnTo>
                  <a:pt x="0" y="0"/>
                </a:lnTo>
                <a:close/>
              </a:path>
            </a:pathLst>
          </a:custGeom>
          <a:solidFill>
            <a:srgbClr val="95C1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9407360" y="6414156"/>
            <a:ext cx="570865" cy="240029"/>
          </a:xfrm>
          <a:custGeom>
            <a:avLst/>
            <a:gdLst/>
            <a:ahLst/>
            <a:cxnLst/>
            <a:rect l="l" t="t" r="r" b="b"/>
            <a:pathLst>
              <a:path w="570865" h="240029">
                <a:moveTo>
                  <a:pt x="263498" y="0"/>
                </a:moveTo>
                <a:lnTo>
                  <a:pt x="225017" y="6972"/>
                </a:lnTo>
                <a:lnTo>
                  <a:pt x="13931" y="206451"/>
                </a:lnTo>
                <a:lnTo>
                  <a:pt x="0" y="239843"/>
                </a:lnTo>
                <a:lnTo>
                  <a:pt x="7615" y="239843"/>
                </a:lnTo>
                <a:lnTo>
                  <a:pt x="7426" y="235729"/>
                </a:lnTo>
                <a:lnTo>
                  <a:pt x="9371" y="227814"/>
                </a:lnTo>
                <a:lnTo>
                  <a:pt x="199186" y="32626"/>
                </a:lnTo>
                <a:lnTo>
                  <a:pt x="245104" y="10078"/>
                </a:lnTo>
                <a:lnTo>
                  <a:pt x="263498" y="8394"/>
                </a:lnTo>
                <a:lnTo>
                  <a:pt x="302039" y="8394"/>
                </a:lnTo>
                <a:lnTo>
                  <a:pt x="296379" y="6057"/>
                </a:lnTo>
                <a:lnTo>
                  <a:pt x="288678" y="3375"/>
                </a:lnTo>
                <a:lnTo>
                  <a:pt x="280562" y="1485"/>
                </a:lnTo>
                <a:lnTo>
                  <a:pt x="272135" y="367"/>
                </a:lnTo>
                <a:lnTo>
                  <a:pt x="263498" y="0"/>
                </a:lnTo>
                <a:close/>
              </a:path>
              <a:path w="570865" h="240029">
                <a:moveTo>
                  <a:pt x="302039" y="8394"/>
                </a:moveTo>
                <a:lnTo>
                  <a:pt x="263498" y="8394"/>
                </a:lnTo>
                <a:lnTo>
                  <a:pt x="271492" y="8743"/>
                </a:lnTo>
                <a:lnTo>
                  <a:pt x="279172" y="9777"/>
                </a:lnTo>
                <a:lnTo>
                  <a:pt x="508964" y="102895"/>
                </a:lnTo>
                <a:lnTo>
                  <a:pt x="546456" y="135466"/>
                </a:lnTo>
                <a:lnTo>
                  <a:pt x="562317" y="182524"/>
                </a:lnTo>
                <a:lnTo>
                  <a:pt x="562385" y="239843"/>
                </a:lnTo>
                <a:lnTo>
                  <a:pt x="570648" y="239843"/>
                </a:lnTo>
                <a:lnTo>
                  <a:pt x="570648" y="182150"/>
                </a:lnTo>
                <a:lnTo>
                  <a:pt x="566069" y="156048"/>
                </a:lnTo>
                <a:lnTo>
                  <a:pt x="553482" y="130751"/>
                </a:lnTo>
                <a:lnTo>
                  <a:pt x="534873" y="109490"/>
                </a:lnTo>
                <a:lnTo>
                  <a:pt x="512164" y="95135"/>
                </a:lnTo>
                <a:lnTo>
                  <a:pt x="302039" y="8394"/>
                </a:lnTo>
                <a:close/>
              </a:path>
            </a:pathLst>
          </a:custGeom>
          <a:solidFill>
            <a:srgbClr val="E94E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9122910" y="6055258"/>
            <a:ext cx="480695" cy="572135"/>
          </a:xfrm>
          <a:custGeom>
            <a:avLst/>
            <a:gdLst/>
            <a:ahLst/>
            <a:cxnLst/>
            <a:rect l="l" t="t" r="r" b="b"/>
            <a:pathLst>
              <a:path w="480695" h="572134">
                <a:moveTo>
                  <a:pt x="297390" y="0"/>
                </a:moveTo>
                <a:lnTo>
                  <a:pt x="43403" y="304"/>
                </a:lnTo>
                <a:lnTo>
                  <a:pt x="20761" y="4947"/>
                </a:lnTo>
                <a:lnTo>
                  <a:pt x="5867" y="17522"/>
                </a:lnTo>
                <a:lnTo>
                  <a:pt x="0" y="36112"/>
                </a:lnTo>
                <a:lnTo>
                  <a:pt x="4440" y="58800"/>
                </a:lnTo>
                <a:lnTo>
                  <a:pt x="205773" y="543204"/>
                </a:lnTo>
                <a:lnTo>
                  <a:pt x="242628" y="571957"/>
                </a:lnTo>
                <a:lnTo>
                  <a:pt x="250714" y="571027"/>
                </a:lnTo>
                <a:lnTo>
                  <a:pt x="258865" y="568218"/>
                </a:lnTo>
                <a:lnTo>
                  <a:pt x="266831" y="563549"/>
                </a:lnTo>
                <a:lnTo>
                  <a:pt x="242628" y="563549"/>
                </a:lnTo>
                <a:lnTo>
                  <a:pt x="233781" y="561974"/>
                </a:lnTo>
                <a:lnTo>
                  <a:pt x="12187" y="55575"/>
                </a:lnTo>
                <a:lnTo>
                  <a:pt x="8351" y="37303"/>
                </a:lnTo>
                <a:lnTo>
                  <a:pt x="9565" y="29243"/>
                </a:lnTo>
                <a:lnTo>
                  <a:pt x="43416" y="8712"/>
                </a:lnTo>
                <a:lnTo>
                  <a:pt x="297365" y="8394"/>
                </a:lnTo>
                <a:lnTo>
                  <a:pt x="297390" y="0"/>
                </a:lnTo>
                <a:close/>
              </a:path>
              <a:path w="480695" h="572134">
                <a:moveTo>
                  <a:pt x="297390" y="0"/>
                </a:moveTo>
                <a:lnTo>
                  <a:pt x="297390" y="8394"/>
                </a:lnTo>
                <a:lnTo>
                  <a:pt x="321328" y="12649"/>
                </a:lnTo>
                <a:lnTo>
                  <a:pt x="344452" y="24169"/>
                </a:lnTo>
                <a:lnTo>
                  <a:pt x="363968" y="41093"/>
                </a:lnTo>
                <a:lnTo>
                  <a:pt x="377083" y="61556"/>
                </a:lnTo>
                <a:lnTo>
                  <a:pt x="466681" y="277126"/>
                </a:lnTo>
                <a:lnTo>
                  <a:pt x="471938" y="300880"/>
                </a:lnTo>
                <a:lnTo>
                  <a:pt x="470160" y="326666"/>
                </a:lnTo>
                <a:lnTo>
                  <a:pt x="448101" y="371157"/>
                </a:lnTo>
                <a:lnTo>
                  <a:pt x="268777" y="550913"/>
                </a:lnTo>
                <a:lnTo>
                  <a:pt x="242628" y="563549"/>
                </a:lnTo>
                <a:lnTo>
                  <a:pt x="266831" y="563549"/>
                </a:lnTo>
                <a:lnTo>
                  <a:pt x="454045" y="377088"/>
                </a:lnTo>
                <a:lnTo>
                  <a:pt x="478459" y="328304"/>
                </a:lnTo>
                <a:lnTo>
                  <a:pt x="480339" y="300110"/>
                </a:lnTo>
                <a:lnTo>
                  <a:pt x="474441" y="273900"/>
                </a:lnTo>
                <a:lnTo>
                  <a:pt x="384843" y="58331"/>
                </a:lnTo>
                <a:lnTo>
                  <a:pt x="370435" y="35677"/>
                </a:lnTo>
                <a:lnTo>
                  <a:pt x="349146" y="17130"/>
                </a:lnTo>
                <a:lnTo>
                  <a:pt x="323842" y="4601"/>
                </a:lnTo>
                <a:lnTo>
                  <a:pt x="297390" y="0"/>
                </a:lnTo>
                <a:close/>
              </a:path>
            </a:pathLst>
          </a:custGeom>
          <a:solidFill>
            <a:srgbClr val="F9B2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9129207" y="5460682"/>
            <a:ext cx="480059" cy="572135"/>
          </a:xfrm>
          <a:custGeom>
            <a:avLst/>
            <a:gdLst/>
            <a:ahLst/>
            <a:cxnLst/>
            <a:rect l="l" t="t" r="r" b="b"/>
            <a:pathLst>
              <a:path w="480059" h="572135">
                <a:moveTo>
                  <a:pt x="241411" y="0"/>
                </a:moveTo>
                <a:lnTo>
                  <a:pt x="204543" y="28829"/>
                </a:lnTo>
                <a:lnTo>
                  <a:pt x="4378" y="513740"/>
                </a:lnTo>
                <a:lnTo>
                  <a:pt x="0" y="536414"/>
                </a:lnTo>
                <a:lnTo>
                  <a:pt x="5899" y="554982"/>
                </a:lnTo>
                <a:lnTo>
                  <a:pt x="20794" y="567527"/>
                </a:lnTo>
                <a:lnTo>
                  <a:pt x="43405" y="572135"/>
                </a:lnTo>
                <a:lnTo>
                  <a:pt x="297392" y="571817"/>
                </a:lnTo>
                <a:lnTo>
                  <a:pt x="323854" y="567175"/>
                </a:lnTo>
                <a:lnTo>
                  <a:pt x="330783" y="563727"/>
                </a:lnTo>
                <a:lnTo>
                  <a:pt x="43405" y="563727"/>
                </a:lnTo>
                <a:lnTo>
                  <a:pt x="33587" y="562848"/>
                </a:lnTo>
                <a:lnTo>
                  <a:pt x="8343" y="535209"/>
                </a:lnTo>
                <a:lnTo>
                  <a:pt x="9199" y="526366"/>
                </a:lnTo>
                <a:lnTo>
                  <a:pt x="212302" y="32029"/>
                </a:lnTo>
                <a:lnTo>
                  <a:pt x="241411" y="8394"/>
                </a:lnTo>
                <a:lnTo>
                  <a:pt x="265636" y="8394"/>
                </a:lnTo>
                <a:lnTo>
                  <a:pt x="257613" y="3713"/>
                </a:lnTo>
                <a:lnTo>
                  <a:pt x="249478" y="922"/>
                </a:lnTo>
                <a:lnTo>
                  <a:pt x="241411" y="0"/>
                </a:lnTo>
                <a:close/>
              </a:path>
              <a:path w="480059" h="572135">
                <a:moveTo>
                  <a:pt x="265636" y="8394"/>
                </a:moveTo>
                <a:lnTo>
                  <a:pt x="241411" y="8394"/>
                </a:lnTo>
                <a:lnTo>
                  <a:pt x="248059" y="9203"/>
                </a:lnTo>
                <a:lnTo>
                  <a:pt x="254685" y="11601"/>
                </a:lnTo>
                <a:lnTo>
                  <a:pt x="447278" y="200291"/>
                </a:lnTo>
                <a:lnTo>
                  <a:pt x="469450" y="244735"/>
                </a:lnTo>
                <a:lnTo>
                  <a:pt x="471290" y="270518"/>
                </a:lnTo>
                <a:lnTo>
                  <a:pt x="466086" y="294284"/>
                </a:lnTo>
                <a:lnTo>
                  <a:pt x="377021" y="510070"/>
                </a:lnTo>
                <a:lnTo>
                  <a:pt x="344444" y="547562"/>
                </a:lnTo>
                <a:lnTo>
                  <a:pt x="297380" y="563422"/>
                </a:lnTo>
                <a:lnTo>
                  <a:pt x="43405" y="563727"/>
                </a:lnTo>
                <a:lnTo>
                  <a:pt x="330783" y="563727"/>
                </a:lnTo>
                <a:lnTo>
                  <a:pt x="370414" y="535979"/>
                </a:lnTo>
                <a:lnTo>
                  <a:pt x="473859" y="297484"/>
                </a:lnTo>
                <a:lnTo>
                  <a:pt x="479689" y="271257"/>
                </a:lnTo>
                <a:lnTo>
                  <a:pt x="477740" y="243068"/>
                </a:lnTo>
                <a:lnTo>
                  <a:pt x="468688" y="216303"/>
                </a:lnTo>
                <a:lnTo>
                  <a:pt x="453209" y="194348"/>
                </a:lnTo>
                <a:lnTo>
                  <a:pt x="273453" y="15036"/>
                </a:lnTo>
                <a:lnTo>
                  <a:pt x="265636" y="8394"/>
                </a:lnTo>
                <a:close/>
              </a:path>
            </a:pathLst>
          </a:custGeom>
          <a:solidFill>
            <a:srgbClr val="E94E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9396700" y="5177307"/>
            <a:ext cx="571500" cy="480695"/>
          </a:xfrm>
          <a:custGeom>
            <a:avLst/>
            <a:gdLst/>
            <a:ahLst/>
            <a:cxnLst/>
            <a:rect l="l" t="t" r="r" b="b"/>
            <a:pathLst>
              <a:path w="571500" h="480695">
                <a:moveTo>
                  <a:pt x="533303" y="0"/>
                </a:moveTo>
                <a:lnTo>
                  <a:pt x="526838" y="0"/>
                </a:lnTo>
                <a:lnTo>
                  <a:pt x="519828" y="1435"/>
                </a:lnTo>
                <a:lnTo>
                  <a:pt x="28097" y="205816"/>
                </a:lnTo>
                <a:lnTo>
                  <a:pt x="8949" y="218764"/>
                </a:lnTo>
                <a:lnTo>
                  <a:pt x="0" y="236080"/>
                </a:lnTo>
                <a:lnTo>
                  <a:pt x="1692" y="255500"/>
                </a:lnTo>
                <a:lnTo>
                  <a:pt x="194225" y="454075"/>
                </a:lnTo>
                <a:lnTo>
                  <a:pt x="244828" y="478850"/>
                </a:lnTo>
                <a:lnTo>
                  <a:pt x="264291" y="480618"/>
                </a:lnTo>
                <a:lnTo>
                  <a:pt x="272997" y="480244"/>
                </a:lnTo>
                <a:lnTo>
                  <a:pt x="264291" y="472224"/>
                </a:lnTo>
                <a:lnTo>
                  <a:pt x="245953" y="470549"/>
                </a:lnTo>
                <a:lnTo>
                  <a:pt x="200156" y="448132"/>
                </a:lnTo>
                <a:lnTo>
                  <a:pt x="20400" y="268820"/>
                </a:lnTo>
                <a:lnTo>
                  <a:pt x="7897" y="245509"/>
                </a:lnTo>
                <a:lnTo>
                  <a:pt x="8234" y="237718"/>
                </a:lnTo>
                <a:lnTo>
                  <a:pt x="521860" y="9690"/>
                </a:lnTo>
                <a:lnTo>
                  <a:pt x="527765" y="8394"/>
                </a:lnTo>
                <a:lnTo>
                  <a:pt x="555871" y="8394"/>
                </a:lnTo>
                <a:lnTo>
                  <a:pt x="548445" y="3011"/>
                </a:lnTo>
                <a:lnTo>
                  <a:pt x="533303" y="0"/>
                </a:lnTo>
                <a:close/>
              </a:path>
              <a:path w="571500" h="480695">
                <a:moveTo>
                  <a:pt x="555871" y="8394"/>
                </a:moveTo>
                <a:lnTo>
                  <a:pt x="533303" y="8394"/>
                </a:lnTo>
                <a:lnTo>
                  <a:pt x="545378" y="10878"/>
                </a:lnTo>
                <a:lnTo>
                  <a:pt x="554610" y="17940"/>
                </a:lnTo>
                <a:lnTo>
                  <a:pt x="560513" y="28995"/>
                </a:lnTo>
                <a:lnTo>
                  <a:pt x="562602" y="43459"/>
                </a:lnTo>
                <a:lnTo>
                  <a:pt x="562906" y="297357"/>
                </a:lnTo>
                <a:lnTo>
                  <a:pt x="558681" y="321321"/>
                </a:lnTo>
                <a:lnTo>
                  <a:pt x="530242" y="364000"/>
                </a:lnTo>
                <a:lnTo>
                  <a:pt x="294187" y="466725"/>
                </a:lnTo>
                <a:lnTo>
                  <a:pt x="264291" y="472224"/>
                </a:lnTo>
                <a:lnTo>
                  <a:pt x="302821" y="472224"/>
                </a:lnTo>
                <a:lnTo>
                  <a:pt x="512983" y="384873"/>
                </a:lnTo>
                <a:lnTo>
                  <a:pt x="554207" y="349154"/>
                </a:lnTo>
                <a:lnTo>
                  <a:pt x="571314" y="297357"/>
                </a:lnTo>
                <a:lnTo>
                  <a:pt x="570996" y="43459"/>
                </a:lnTo>
                <a:lnTo>
                  <a:pt x="568177" y="25331"/>
                </a:lnTo>
                <a:lnTo>
                  <a:pt x="560365" y="11652"/>
                </a:lnTo>
                <a:lnTo>
                  <a:pt x="555871" y="8394"/>
                </a:lnTo>
                <a:close/>
              </a:path>
            </a:pathLst>
          </a:custGeom>
          <a:solidFill>
            <a:srgbClr val="F9B2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9683468" y="5728550"/>
            <a:ext cx="294640" cy="295275"/>
          </a:xfrm>
          <a:custGeom>
            <a:avLst/>
            <a:gdLst/>
            <a:ahLst/>
            <a:cxnLst/>
            <a:rect l="l" t="t" r="r" b="b"/>
            <a:pathLst>
              <a:path w="294640" h="295275">
                <a:moveTo>
                  <a:pt x="294540" y="0"/>
                </a:moveTo>
                <a:lnTo>
                  <a:pt x="256070" y="2644"/>
                </a:lnTo>
                <a:lnTo>
                  <a:pt x="209461" y="13409"/>
                </a:lnTo>
                <a:lnTo>
                  <a:pt x="165847" y="30978"/>
                </a:lnTo>
                <a:lnTo>
                  <a:pt x="125834" y="54754"/>
                </a:lnTo>
                <a:lnTo>
                  <a:pt x="90028" y="84144"/>
                </a:lnTo>
                <a:lnTo>
                  <a:pt x="59036" y="118551"/>
                </a:lnTo>
                <a:lnTo>
                  <a:pt x="33461" y="157382"/>
                </a:lnTo>
                <a:lnTo>
                  <a:pt x="13912" y="200042"/>
                </a:lnTo>
                <a:lnTo>
                  <a:pt x="992" y="245935"/>
                </a:lnTo>
                <a:lnTo>
                  <a:pt x="0" y="257865"/>
                </a:lnTo>
                <a:lnTo>
                  <a:pt x="2099" y="273101"/>
                </a:lnTo>
                <a:lnTo>
                  <a:pt x="40923" y="292160"/>
                </a:lnTo>
                <a:lnTo>
                  <a:pt x="114840" y="292944"/>
                </a:lnTo>
                <a:lnTo>
                  <a:pt x="167870" y="293506"/>
                </a:lnTo>
                <a:lnTo>
                  <a:pt x="227766" y="294141"/>
                </a:lnTo>
                <a:lnTo>
                  <a:pt x="291641" y="294818"/>
                </a:lnTo>
                <a:lnTo>
                  <a:pt x="294540" y="294849"/>
                </a:lnTo>
              </a:path>
            </a:pathLst>
          </a:custGeom>
          <a:ln w="8394">
            <a:solidFill>
              <a:srgbClr val="95C1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9690303" y="6123317"/>
            <a:ext cx="288290" cy="222250"/>
          </a:xfrm>
          <a:custGeom>
            <a:avLst/>
            <a:gdLst/>
            <a:ahLst/>
            <a:cxnLst/>
            <a:rect l="l" t="t" r="r" b="b"/>
            <a:pathLst>
              <a:path w="288290" h="222250">
                <a:moveTo>
                  <a:pt x="0" y="0"/>
                </a:moveTo>
                <a:lnTo>
                  <a:pt x="17284" y="45975"/>
                </a:lnTo>
                <a:lnTo>
                  <a:pt x="41392" y="88125"/>
                </a:lnTo>
                <a:lnTo>
                  <a:pt x="71650" y="125762"/>
                </a:lnTo>
                <a:lnTo>
                  <a:pt x="107388" y="158199"/>
                </a:lnTo>
                <a:lnTo>
                  <a:pt x="147931" y="184747"/>
                </a:lnTo>
                <a:lnTo>
                  <a:pt x="192609" y="204720"/>
                </a:lnTo>
                <a:lnTo>
                  <a:pt x="240750" y="217429"/>
                </a:lnTo>
                <a:lnTo>
                  <a:pt x="287705" y="221815"/>
                </a:lnTo>
              </a:path>
            </a:pathLst>
          </a:custGeom>
          <a:ln w="8394">
            <a:solidFill>
              <a:srgbClr val="95C1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9689455" y="6074905"/>
            <a:ext cx="288925" cy="48895"/>
          </a:xfrm>
          <a:custGeom>
            <a:avLst/>
            <a:gdLst/>
            <a:ahLst/>
            <a:cxnLst/>
            <a:rect l="l" t="t" r="r" b="b"/>
            <a:pathLst>
              <a:path w="288925" h="48895">
                <a:moveTo>
                  <a:pt x="288554" y="2780"/>
                </a:moveTo>
                <a:lnTo>
                  <a:pt x="229045" y="2149"/>
                </a:lnTo>
                <a:lnTo>
                  <a:pt x="168558" y="1508"/>
                </a:lnTo>
                <a:lnTo>
                  <a:pt x="114995" y="941"/>
                </a:lnTo>
                <a:lnTo>
                  <a:pt x="71394" y="479"/>
                </a:lnTo>
                <a:lnTo>
                  <a:pt x="26222" y="0"/>
                </a:lnTo>
                <a:lnTo>
                  <a:pt x="11762" y="5735"/>
                </a:lnTo>
                <a:lnTo>
                  <a:pt x="3329" y="19519"/>
                </a:lnTo>
                <a:lnTo>
                  <a:pt x="0" y="35647"/>
                </a:lnTo>
                <a:lnTo>
                  <a:pt x="848" y="48412"/>
                </a:lnTo>
              </a:path>
            </a:pathLst>
          </a:custGeom>
          <a:ln w="8394">
            <a:solidFill>
              <a:srgbClr val="95C11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5386" y="6990764"/>
            <a:ext cx="14795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75">
                <a:latin typeface="Arial"/>
                <a:cs typeface="Arial"/>
              </a:rPr>
              <a:t>11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48202" y="567862"/>
            <a:ext cx="3995420" cy="64071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10"/>
              <a:t>Адресный</a:t>
            </a:r>
            <a:r>
              <a:rPr dirty="0" spc="-55"/>
              <a:t> </a:t>
            </a:r>
            <a:r>
              <a:rPr dirty="0" spc="-20"/>
              <a:t>блок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299" y="2063369"/>
            <a:ext cx="2894330" cy="736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При </a:t>
            </a:r>
            <a:r>
              <a:rPr dirty="0" sz="1000" spc="-10">
                <a:latin typeface="Arial"/>
                <a:cs typeface="Arial"/>
              </a:rPr>
              <a:t>необходимости размещать </a:t>
            </a:r>
            <a:r>
              <a:rPr dirty="0" sz="1000" spc="-5">
                <a:latin typeface="Arial"/>
                <a:cs typeface="Arial"/>
              </a:rPr>
              <a:t>адресный </a:t>
            </a:r>
            <a:r>
              <a:rPr dirty="0" sz="1000" spc="-10">
                <a:latin typeface="Arial"/>
                <a:cs typeface="Arial"/>
              </a:rPr>
              <a:t>блок,  пользуйтесь приведенной </a:t>
            </a:r>
            <a:r>
              <a:rPr dirty="0" sz="1000" spc="-5">
                <a:latin typeface="Arial"/>
                <a:cs typeface="Arial"/>
              </a:rPr>
              <a:t>схемой. Шрифт </a:t>
            </a:r>
            <a:r>
              <a:rPr dirty="0" sz="1000">
                <a:latin typeface="Arial"/>
                <a:cs typeface="Arial"/>
              </a:rPr>
              <a:t>Arial  Bold, </a:t>
            </a:r>
            <a:r>
              <a:rPr dirty="0" sz="1000" spc="-10">
                <a:latin typeface="Arial"/>
                <a:cs typeface="Arial"/>
              </a:rPr>
              <a:t>размеры шрифта </a:t>
            </a:r>
            <a:r>
              <a:rPr dirty="0" sz="1000">
                <a:latin typeface="Arial"/>
                <a:cs typeface="Arial"/>
              </a:rPr>
              <a:t>и </a:t>
            </a:r>
            <a:r>
              <a:rPr dirty="0" sz="1000" spc="-5">
                <a:latin typeface="Arial"/>
                <a:cs typeface="Arial"/>
              </a:rPr>
              <a:t>расположение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надписи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000">
                <a:latin typeface="Arial"/>
                <a:cs typeface="Arial"/>
              </a:rPr>
              <a:t>– </a:t>
            </a:r>
            <a:r>
              <a:rPr dirty="0" sz="1000" spc="5">
                <a:latin typeface="Arial"/>
                <a:cs typeface="Arial"/>
              </a:rPr>
              <a:t>как </a:t>
            </a:r>
            <a:r>
              <a:rPr dirty="0" sz="1000" spc="-5">
                <a:latin typeface="Arial"/>
                <a:cs typeface="Arial"/>
              </a:rPr>
              <a:t>на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схеме.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27336" y="1936884"/>
            <a:ext cx="2431347" cy="2337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965295" y="4352231"/>
            <a:ext cx="3589654" cy="122364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39090" algn="l"/>
                <a:tab pos="3576320" algn="l"/>
              </a:tabLst>
            </a:pPr>
            <a:r>
              <a:rPr dirty="0" u="dash" sz="360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dash" sz="360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dash" sz="36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Доброшкола	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  <a:tabLst>
                <a:tab pos="940435" algn="l"/>
                <a:tab pos="3576320" algn="l"/>
              </a:tabLst>
            </a:pPr>
            <a:r>
              <a:rPr dirty="0" u="dash" sz="2050" spc="-85" b="1">
                <a:solidFill>
                  <a:srgbClr val="E94E0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dash" sz="2050" spc="-85" b="1">
                <a:solidFill>
                  <a:srgbClr val="E94E0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dash" sz="2050" spc="-315" b="1">
                <a:solidFill>
                  <a:srgbClr val="E94E0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Всё</a:t>
            </a:r>
            <a:r>
              <a:rPr dirty="0" u="dash" sz="2050" spc="-145" b="1">
                <a:solidFill>
                  <a:srgbClr val="E94E0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dash" sz="2050" spc="-200" b="1">
                <a:solidFill>
                  <a:srgbClr val="E94E0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получится!	</a:t>
            </a: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  <a:tabLst>
                <a:tab pos="589915" algn="l"/>
                <a:tab pos="3576320" algn="l"/>
              </a:tabLst>
            </a:pPr>
            <a:r>
              <a:rPr dirty="0" u="dash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u="dash" sz="11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Н-ская </a:t>
            </a:r>
            <a:r>
              <a:rPr dirty="0" u="dash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обл., </a:t>
            </a:r>
            <a:r>
              <a:rPr dirty="0" u="dash" sz="11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с. Хлебцы, </a:t>
            </a:r>
            <a:r>
              <a:rPr dirty="0" u="dash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СОШ</a:t>
            </a:r>
            <a:r>
              <a:rPr dirty="0" u="dash" sz="1100" spc="-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dash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№16	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5364" y="7015495"/>
            <a:ext cx="141605" cy="142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5"/>
              </a:lnSpc>
            </a:pPr>
            <a:r>
              <a:rPr dirty="0" sz="1000" spc="-5">
                <a:latin typeface="Arial"/>
                <a:cs typeface="Arial"/>
              </a:rPr>
              <a:t>12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79"/>
                </a:moveTo>
                <a:lnTo>
                  <a:pt x="10691990" y="7559979"/>
                </a:lnTo>
                <a:lnTo>
                  <a:pt x="10691990" y="0"/>
                </a:lnTo>
                <a:lnTo>
                  <a:pt x="0" y="0"/>
                </a:lnTo>
                <a:lnTo>
                  <a:pt x="0" y="75599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991323"/>
            <a:ext cx="10691990" cy="55686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13989" y="549866"/>
            <a:ext cx="4665980" cy="64071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20">
                <a:solidFill>
                  <a:srgbClr val="E94E0F"/>
                </a:solidFill>
              </a:rPr>
              <a:t>Примеры</a:t>
            </a:r>
            <a:r>
              <a:rPr dirty="0" spc="-45">
                <a:solidFill>
                  <a:srgbClr val="E94E0F"/>
                </a:solidFill>
              </a:rPr>
              <a:t> </a:t>
            </a:r>
            <a:r>
              <a:rPr dirty="0" spc="10">
                <a:solidFill>
                  <a:srgbClr val="E94E0F"/>
                </a:solidFill>
              </a:rPr>
              <a:t>дизайна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62"/>
            <a:ext cx="10679430" cy="7547609"/>
          </a:xfrm>
          <a:custGeom>
            <a:avLst/>
            <a:gdLst/>
            <a:ahLst/>
            <a:cxnLst/>
            <a:rect l="l" t="t" r="r" b="b"/>
            <a:pathLst>
              <a:path w="10679430" h="7547609">
                <a:moveTo>
                  <a:pt x="0" y="7547305"/>
                </a:moveTo>
                <a:lnTo>
                  <a:pt x="10679303" y="7547305"/>
                </a:lnTo>
                <a:lnTo>
                  <a:pt x="10679303" y="0"/>
                </a:lnTo>
                <a:lnTo>
                  <a:pt x="0" y="0"/>
                </a:lnTo>
                <a:lnTo>
                  <a:pt x="0" y="7547305"/>
                </a:lnTo>
                <a:close/>
              </a:path>
            </a:pathLst>
          </a:custGeom>
          <a:solidFill>
            <a:srgbClr val="FED9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62664" y="6990764"/>
            <a:ext cx="16700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Arial"/>
                <a:cs typeface="Arial"/>
              </a:rPr>
              <a:t>13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81991" y="12"/>
            <a:ext cx="1755139" cy="2736215"/>
          </a:xfrm>
          <a:custGeom>
            <a:avLst/>
            <a:gdLst/>
            <a:ahLst/>
            <a:cxnLst/>
            <a:rect l="l" t="t" r="r" b="b"/>
            <a:pathLst>
              <a:path w="1755140" h="2736215">
                <a:moveTo>
                  <a:pt x="347992" y="0"/>
                </a:moveTo>
                <a:lnTo>
                  <a:pt x="0" y="0"/>
                </a:lnTo>
                <a:lnTo>
                  <a:pt x="1406702" y="2735986"/>
                </a:lnTo>
                <a:lnTo>
                  <a:pt x="1754695" y="2735986"/>
                </a:lnTo>
                <a:lnTo>
                  <a:pt x="347992" y="0"/>
                </a:lnTo>
                <a:close/>
              </a:path>
            </a:pathLst>
          </a:custGeom>
          <a:solidFill>
            <a:srgbClr val="E94E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04606" y="567862"/>
            <a:ext cx="6678930" cy="64071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15"/>
              <a:t>Визитная </a:t>
            </a:r>
            <a:r>
              <a:rPr dirty="0" spc="-10"/>
              <a:t>карточка,</a:t>
            </a:r>
            <a:r>
              <a:rPr dirty="0" spc="-50"/>
              <a:t> </a:t>
            </a:r>
            <a:r>
              <a:rPr dirty="0" spc="5"/>
              <a:t>бэйдж</a:t>
            </a:r>
          </a:p>
        </p:txBody>
      </p:sp>
      <p:sp>
        <p:nvSpPr>
          <p:cNvPr id="6" name="object 6"/>
          <p:cNvSpPr/>
          <p:nvPr/>
        </p:nvSpPr>
        <p:spPr>
          <a:xfrm>
            <a:off x="1152461" y="2672689"/>
            <a:ext cx="3630295" cy="2190115"/>
          </a:xfrm>
          <a:custGeom>
            <a:avLst/>
            <a:gdLst/>
            <a:ahLst/>
            <a:cxnLst/>
            <a:rect l="l" t="t" r="r" b="b"/>
            <a:pathLst>
              <a:path w="3630295" h="2190115">
                <a:moveTo>
                  <a:pt x="0" y="0"/>
                </a:moveTo>
                <a:lnTo>
                  <a:pt x="3630167" y="0"/>
                </a:lnTo>
                <a:lnTo>
                  <a:pt x="3630167" y="2189988"/>
                </a:lnTo>
                <a:lnTo>
                  <a:pt x="0" y="2189988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2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60005" y="2754020"/>
            <a:ext cx="3240405" cy="1800225"/>
          </a:xfrm>
          <a:custGeom>
            <a:avLst/>
            <a:gdLst/>
            <a:ahLst/>
            <a:cxnLst/>
            <a:rect l="l" t="t" r="r" b="b"/>
            <a:pathLst>
              <a:path w="3240404" h="1800225">
                <a:moveTo>
                  <a:pt x="0" y="1799996"/>
                </a:moveTo>
                <a:lnTo>
                  <a:pt x="3239998" y="1799996"/>
                </a:lnTo>
                <a:lnTo>
                  <a:pt x="3239998" y="0"/>
                </a:lnTo>
                <a:lnTo>
                  <a:pt x="0" y="0"/>
                </a:lnTo>
                <a:lnTo>
                  <a:pt x="0" y="1799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521002" y="3021761"/>
            <a:ext cx="1524000" cy="62738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R="74930">
              <a:lnSpc>
                <a:spcPct val="104200"/>
              </a:lnSpc>
              <a:spcBef>
                <a:spcPts val="50"/>
              </a:spcBef>
            </a:pPr>
            <a:r>
              <a:rPr dirty="0" sz="1000" spc="-5" b="1">
                <a:latin typeface="Arial"/>
                <a:cs typeface="Arial"/>
              </a:rPr>
              <a:t>Иван Степанович  </a:t>
            </a:r>
            <a:r>
              <a:rPr dirty="0" sz="1000" spc="-10" b="1">
                <a:latin typeface="Arial"/>
                <a:cs typeface="Arial"/>
              </a:rPr>
              <a:t>Станиславский  </a:t>
            </a:r>
            <a:r>
              <a:rPr dirty="0" sz="900" spc="-5">
                <a:latin typeface="Arial"/>
                <a:cs typeface="Arial"/>
              </a:rPr>
              <a:t>Заместитель</a:t>
            </a:r>
            <a:r>
              <a:rPr dirty="0" sz="900" spc="-7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руководителя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dirty="0" sz="700">
                <a:latin typeface="Arial"/>
                <a:cs typeface="Arial"/>
              </a:rPr>
              <a:t>+7 (925) </a:t>
            </a:r>
            <a:r>
              <a:rPr dirty="0" sz="700" spc="-5">
                <a:latin typeface="Arial"/>
                <a:cs typeface="Arial"/>
              </a:rPr>
              <a:t>999-2570</a:t>
            </a:r>
            <a:r>
              <a:rPr dirty="0" sz="700" spc="17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  <a:hlinkClick r:id="rId2"/>
              </a:rPr>
              <a:t>info@educenter.ru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1002" y="3975499"/>
            <a:ext cx="116776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>
              <a:lnSpc>
                <a:spcPct val="121300"/>
              </a:lnSpc>
              <a:spcBef>
                <a:spcPts val="100"/>
              </a:spcBef>
            </a:pPr>
            <a:r>
              <a:rPr dirty="0" sz="550" spc="-5">
                <a:latin typeface="Arial"/>
                <a:cs typeface="Arial"/>
              </a:rPr>
              <a:t>121205, Н-ская </a:t>
            </a:r>
            <a:r>
              <a:rPr dirty="0" sz="550" spc="-10">
                <a:latin typeface="Arial"/>
                <a:cs typeface="Arial"/>
              </a:rPr>
              <a:t>область, </a:t>
            </a:r>
            <a:r>
              <a:rPr dirty="0" sz="550">
                <a:latin typeface="Arial"/>
                <a:cs typeface="Arial"/>
              </a:rPr>
              <a:t>с. </a:t>
            </a:r>
            <a:r>
              <a:rPr dirty="0" sz="550" spc="-5">
                <a:latin typeface="Arial"/>
                <a:cs typeface="Arial"/>
              </a:rPr>
              <a:t>Хлебцы,  </a:t>
            </a:r>
            <a:r>
              <a:rPr dirty="0" sz="550" spc="-10">
                <a:latin typeface="Arial"/>
                <a:cs typeface="Arial"/>
              </a:rPr>
              <a:t>ГБОУ </a:t>
            </a:r>
            <a:r>
              <a:rPr dirty="0" sz="550" spc="-5">
                <a:latin typeface="Arial"/>
                <a:cs typeface="Arial"/>
              </a:rPr>
              <a:t>СОШ </a:t>
            </a:r>
            <a:r>
              <a:rPr dirty="0" sz="550">
                <a:latin typeface="Arial"/>
                <a:cs typeface="Arial"/>
              </a:rPr>
              <a:t>№16,</a:t>
            </a:r>
            <a:endParaRPr sz="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r>
              <a:rPr dirty="0" sz="550" spc="-10">
                <a:latin typeface="Arial"/>
                <a:cs typeface="Arial"/>
              </a:rPr>
              <a:t>тел.\ </a:t>
            </a:r>
            <a:r>
              <a:rPr dirty="0" sz="550">
                <a:latin typeface="Arial"/>
                <a:cs typeface="Arial"/>
              </a:rPr>
              <a:t>факс: +7 (499)</a:t>
            </a:r>
            <a:r>
              <a:rPr dirty="0" sz="550" spc="-20">
                <a:latin typeface="Arial"/>
                <a:cs typeface="Arial"/>
              </a:rPr>
              <a:t> </a:t>
            </a:r>
            <a:r>
              <a:rPr dirty="0" sz="550" spc="-5">
                <a:latin typeface="Arial"/>
                <a:cs typeface="Arial"/>
              </a:rPr>
              <a:t>550-92-59</a:t>
            </a:r>
            <a:endParaRPr sz="5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53178" y="2773222"/>
            <a:ext cx="2781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7</a:t>
            </a:r>
            <a:r>
              <a:rPr dirty="0" sz="900" spc="-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мм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53178" y="4321187"/>
            <a:ext cx="2781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7</a:t>
            </a:r>
            <a:r>
              <a:rPr dirty="0" sz="900" spc="-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мм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55058" y="4877371"/>
            <a:ext cx="2781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7</a:t>
            </a:r>
            <a:r>
              <a:rPr dirty="0" sz="900" spc="-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мм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81430" y="4877371"/>
            <a:ext cx="2781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7</a:t>
            </a:r>
            <a:r>
              <a:rPr dirty="0" sz="900" spc="-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мм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32934" y="2763342"/>
            <a:ext cx="0" cy="233679"/>
          </a:xfrm>
          <a:custGeom>
            <a:avLst/>
            <a:gdLst/>
            <a:ahLst/>
            <a:cxnLst/>
            <a:rect l="l" t="t" r="r" b="b"/>
            <a:pathLst>
              <a:path w="0" h="233680">
                <a:moveTo>
                  <a:pt x="0" y="0"/>
                </a:moveTo>
                <a:lnTo>
                  <a:pt x="0" y="23334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85652" y="2763342"/>
            <a:ext cx="94615" cy="51435"/>
          </a:xfrm>
          <a:custGeom>
            <a:avLst/>
            <a:gdLst/>
            <a:ahLst/>
            <a:cxnLst/>
            <a:rect l="l" t="t" r="r" b="b"/>
            <a:pathLst>
              <a:path w="94614" h="51435">
                <a:moveTo>
                  <a:pt x="0" y="50863"/>
                </a:moveTo>
                <a:lnTo>
                  <a:pt x="47294" y="0"/>
                </a:lnTo>
                <a:lnTo>
                  <a:pt x="94576" y="5086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85652" y="2945828"/>
            <a:ext cx="94615" cy="51435"/>
          </a:xfrm>
          <a:custGeom>
            <a:avLst/>
            <a:gdLst/>
            <a:ahLst/>
            <a:cxnLst/>
            <a:rect l="l" t="t" r="r" b="b"/>
            <a:pathLst>
              <a:path w="94614" h="51435">
                <a:moveTo>
                  <a:pt x="94576" y="0"/>
                </a:moveTo>
                <a:lnTo>
                  <a:pt x="47282" y="50863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632934" y="4311332"/>
            <a:ext cx="0" cy="233679"/>
          </a:xfrm>
          <a:custGeom>
            <a:avLst/>
            <a:gdLst/>
            <a:ahLst/>
            <a:cxnLst/>
            <a:rect l="l" t="t" r="r" b="b"/>
            <a:pathLst>
              <a:path w="0" h="233679">
                <a:moveTo>
                  <a:pt x="0" y="0"/>
                </a:moveTo>
                <a:lnTo>
                  <a:pt x="0" y="23334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85652" y="4311332"/>
            <a:ext cx="94615" cy="51435"/>
          </a:xfrm>
          <a:custGeom>
            <a:avLst/>
            <a:gdLst/>
            <a:ahLst/>
            <a:cxnLst/>
            <a:rect l="l" t="t" r="r" b="b"/>
            <a:pathLst>
              <a:path w="94614" h="51435">
                <a:moveTo>
                  <a:pt x="0" y="50863"/>
                </a:moveTo>
                <a:lnTo>
                  <a:pt x="47294" y="0"/>
                </a:lnTo>
                <a:lnTo>
                  <a:pt x="94576" y="5086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85652" y="4493818"/>
            <a:ext cx="94615" cy="51435"/>
          </a:xfrm>
          <a:custGeom>
            <a:avLst/>
            <a:gdLst/>
            <a:ahLst/>
            <a:cxnLst/>
            <a:rect l="l" t="t" r="r" b="b"/>
            <a:pathLst>
              <a:path w="94614" h="51435">
                <a:moveTo>
                  <a:pt x="94576" y="0"/>
                </a:moveTo>
                <a:lnTo>
                  <a:pt x="47282" y="50863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59122" y="4757140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 h="0">
                <a:moveTo>
                  <a:pt x="23334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41609" y="4709858"/>
            <a:ext cx="51435" cy="94615"/>
          </a:xfrm>
          <a:custGeom>
            <a:avLst/>
            <a:gdLst/>
            <a:ahLst/>
            <a:cxnLst/>
            <a:rect l="l" t="t" r="r" b="b"/>
            <a:pathLst>
              <a:path w="51435" h="94614">
                <a:moveTo>
                  <a:pt x="0" y="0"/>
                </a:moveTo>
                <a:lnTo>
                  <a:pt x="50863" y="47294"/>
                </a:lnTo>
                <a:lnTo>
                  <a:pt x="0" y="9457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259122" y="4709858"/>
            <a:ext cx="51435" cy="94615"/>
          </a:xfrm>
          <a:custGeom>
            <a:avLst/>
            <a:gdLst/>
            <a:ahLst/>
            <a:cxnLst/>
            <a:rect l="l" t="t" r="r" b="b"/>
            <a:pathLst>
              <a:path w="51435" h="94614">
                <a:moveTo>
                  <a:pt x="50863" y="94576"/>
                </a:moveTo>
                <a:lnTo>
                  <a:pt x="0" y="47282"/>
                </a:lnTo>
                <a:lnTo>
                  <a:pt x="5086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285532" y="4757140"/>
            <a:ext cx="233679" cy="0"/>
          </a:xfrm>
          <a:custGeom>
            <a:avLst/>
            <a:gdLst/>
            <a:ahLst/>
            <a:cxnLst/>
            <a:rect l="l" t="t" r="r" b="b"/>
            <a:pathLst>
              <a:path w="233680" h="0">
                <a:moveTo>
                  <a:pt x="23334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468018" y="4709858"/>
            <a:ext cx="51435" cy="94615"/>
          </a:xfrm>
          <a:custGeom>
            <a:avLst/>
            <a:gdLst/>
            <a:ahLst/>
            <a:cxnLst/>
            <a:rect l="l" t="t" r="r" b="b"/>
            <a:pathLst>
              <a:path w="51434" h="94614">
                <a:moveTo>
                  <a:pt x="0" y="0"/>
                </a:moveTo>
                <a:lnTo>
                  <a:pt x="50863" y="47294"/>
                </a:lnTo>
                <a:lnTo>
                  <a:pt x="0" y="9457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285532" y="4709858"/>
            <a:ext cx="51435" cy="94615"/>
          </a:xfrm>
          <a:custGeom>
            <a:avLst/>
            <a:gdLst/>
            <a:ahLst/>
            <a:cxnLst/>
            <a:rect l="l" t="t" r="r" b="b"/>
            <a:pathLst>
              <a:path w="51434" h="94614">
                <a:moveTo>
                  <a:pt x="50863" y="94576"/>
                </a:moveTo>
                <a:lnTo>
                  <a:pt x="0" y="47282"/>
                </a:lnTo>
                <a:lnTo>
                  <a:pt x="5086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678218" y="2638882"/>
            <a:ext cx="2802890" cy="3790315"/>
          </a:xfrm>
          <a:custGeom>
            <a:avLst/>
            <a:gdLst/>
            <a:ahLst/>
            <a:cxnLst/>
            <a:rect l="l" t="t" r="r" b="b"/>
            <a:pathLst>
              <a:path w="2802890" h="3790315">
                <a:moveTo>
                  <a:pt x="0" y="0"/>
                </a:moveTo>
                <a:lnTo>
                  <a:pt x="2802636" y="0"/>
                </a:lnTo>
                <a:lnTo>
                  <a:pt x="2802636" y="3790188"/>
                </a:lnTo>
                <a:lnTo>
                  <a:pt x="0" y="3790188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2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785749" y="2720187"/>
            <a:ext cx="2412365" cy="3400425"/>
          </a:xfrm>
          <a:custGeom>
            <a:avLst/>
            <a:gdLst/>
            <a:ahLst/>
            <a:cxnLst/>
            <a:rect l="l" t="t" r="r" b="b"/>
            <a:pathLst>
              <a:path w="2412365" h="3400425">
                <a:moveTo>
                  <a:pt x="0" y="3399815"/>
                </a:moveTo>
                <a:lnTo>
                  <a:pt x="2412250" y="3399815"/>
                </a:lnTo>
                <a:lnTo>
                  <a:pt x="2412250" y="0"/>
                </a:lnTo>
                <a:lnTo>
                  <a:pt x="0" y="0"/>
                </a:lnTo>
                <a:lnTo>
                  <a:pt x="0" y="33998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7021766" y="4940224"/>
            <a:ext cx="1958339" cy="896619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algn="ctr" marL="12700" marR="5080">
              <a:lnSpc>
                <a:spcPts val="2200"/>
              </a:lnSpc>
              <a:spcBef>
                <a:spcPts val="340"/>
              </a:spcBef>
            </a:pPr>
            <a:r>
              <a:rPr dirty="0" sz="2000" spc="-10" b="1">
                <a:latin typeface="Arial"/>
                <a:cs typeface="Arial"/>
              </a:rPr>
              <a:t>Иван  </a:t>
            </a:r>
            <a:r>
              <a:rPr dirty="0" sz="2000" spc="-5" b="1">
                <a:latin typeface="Arial"/>
                <a:cs typeface="Arial"/>
              </a:rPr>
              <a:t>Станисла</a:t>
            </a:r>
            <a:r>
              <a:rPr dirty="0" sz="2000" spc="-50" b="1">
                <a:latin typeface="Arial"/>
                <a:cs typeface="Arial"/>
              </a:rPr>
              <a:t>в</a:t>
            </a:r>
            <a:r>
              <a:rPr dirty="0" sz="2000" spc="-5" b="1">
                <a:latin typeface="Arial"/>
                <a:cs typeface="Arial"/>
              </a:rPr>
              <a:t>ский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15"/>
              </a:spcBef>
            </a:pPr>
            <a:r>
              <a:rPr dirty="0" sz="1000" spc="-5" b="1">
                <a:latin typeface="Arial"/>
                <a:cs typeface="Arial"/>
              </a:rPr>
              <a:t>Зам</a:t>
            </a:r>
            <a:r>
              <a:rPr dirty="0" sz="1000" spc="-10" b="1">
                <a:latin typeface="Arial"/>
                <a:cs typeface="Arial"/>
              </a:rPr>
              <a:t> руководителя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767002" y="2941935"/>
            <a:ext cx="488950" cy="0"/>
          </a:xfrm>
          <a:custGeom>
            <a:avLst/>
            <a:gdLst/>
            <a:ahLst/>
            <a:cxnLst/>
            <a:rect l="l" t="t" r="r" b="b"/>
            <a:pathLst>
              <a:path w="488950" h="0">
                <a:moveTo>
                  <a:pt x="0" y="0"/>
                </a:moveTo>
                <a:lnTo>
                  <a:pt x="488645" y="0"/>
                </a:lnTo>
              </a:path>
            </a:pathLst>
          </a:custGeom>
          <a:ln w="566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845894" y="12"/>
            <a:ext cx="1766570" cy="2964180"/>
          </a:xfrm>
          <a:custGeom>
            <a:avLst/>
            <a:gdLst/>
            <a:ahLst/>
            <a:cxnLst/>
            <a:rect l="l" t="t" r="r" b="b"/>
            <a:pathLst>
              <a:path w="1766570" h="2964180">
                <a:moveTo>
                  <a:pt x="1765947" y="0"/>
                </a:moveTo>
                <a:lnTo>
                  <a:pt x="1417954" y="0"/>
                </a:lnTo>
                <a:lnTo>
                  <a:pt x="0" y="2963989"/>
                </a:lnTo>
                <a:lnTo>
                  <a:pt x="348005" y="2963989"/>
                </a:lnTo>
                <a:lnTo>
                  <a:pt x="1765947" y="0"/>
                </a:lnTo>
                <a:close/>
              </a:path>
            </a:pathLst>
          </a:custGeom>
          <a:solidFill>
            <a:srgbClr val="E94E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 rot="17760000">
            <a:off x="7675484" y="1857795"/>
            <a:ext cx="1373008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95"/>
              </a:lnSpc>
            </a:pPr>
            <a:r>
              <a:rPr dirty="0" sz="1700" spc="-5" b="1">
                <a:solidFill>
                  <a:srgbClr val="FFFFFF"/>
                </a:solidFill>
                <a:latin typeface="Arial"/>
                <a:cs typeface="Arial"/>
              </a:rPr>
              <a:t>Доброшкола</a:t>
            </a:r>
            <a:endParaRPr sz="17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 rot="17820000">
            <a:off x="8143004" y="1999166"/>
            <a:ext cx="777315" cy="125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85"/>
              </a:lnSpc>
            </a:pPr>
            <a:r>
              <a:rPr dirty="0" sz="950" spc="-140" b="1">
                <a:solidFill>
                  <a:srgbClr val="FFFFFF"/>
                </a:solidFill>
                <a:latin typeface="Arial"/>
                <a:cs typeface="Arial"/>
              </a:rPr>
              <a:t>Всё</a:t>
            </a:r>
            <a:r>
              <a:rPr dirty="0" sz="95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2923" sz="1425" spc="-127" b="1">
                <a:solidFill>
                  <a:srgbClr val="FFFFFF"/>
                </a:solidFill>
                <a:latin typeface="Arial"/>
                <a:cs typeface="Arial"/>
              </a:rPr>
              <a:t>получится!</a:t>
            </a:r>
            <a:endParaRPr baseline="2923" sz="1425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 rot="17760000">
            <a:off x="9023254" y="371527"/>
            <a:ext cx="155866" cy="1295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19"/>
              </a:lnSpc>
            </a:pPr>
            <a:r>
              <a:rPr dirty="0" sz="1000" spc="180" b="1">
                <a:solidFill>
                  <a:srgbClr val="FFFFFF"/>
                </a:solidFill>
                <a:latin typeface="Arial"/>
                <a:cs typeface="Arial"/>
              </a:rPr>
              <a:t>т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265291" y="3041948"/>
            <a:ext cx="875608" cy="8399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3226028" y="3899082"/>
            <a:ext cx="1042035" cy="3378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5080">
              <a:lnSpc>
                <a:spcPct val="100000"/>
              </a:lnSpc>
              <a:spcBef>
                <a:spcPts val="95"/>
              </a:spcBef>
            </a:pPr>
            <a:r>
              <a:rPr dirty="0" sz="1300" spc="-10" b="1">
                <a:latin typeface="Arial"/>
                <a:cs typeface="Arial"/>
              </a:rPr>
              <a:t>Доброшкола</a:t>
            </a:r>
            <a:endParaRPr sz="1300">
              <a:latin typeface="Arial"/>
              <a:cs typeface="Arial"/>
            </a:endParaRPr>
          </a:p>
          <a:p>
            <a:pPr algn="ctr" marR="22860">
              <a:lnSpc>
                <a:spcPct val="100000"/>
              </a:lnSpc>
            </a:pPr>
            <a:r>
              <a:rPr dirty="0" sz="750" spc="-125" b="1">
                <a:solidFill>
                  <a:srgbClr val="E94E0F"/>
                </a:solidFill>
                <a:latin typeface="Arial"/>
                <a:cs typeface="Arial"/>
              </a:rPr>
              <a:t>Всё</a:t>
            </a:r>
            <a:r>
              <a:rPr dirty="0" sz="750" spc="-45" b="1">
                <a:solidFill>
                  <a:srgbClr val="E94E0F"/>
                </a:solidFill>
                <a:latin typeface="Arial"/>
                <a:cs typeface="Arial"/>
              </a:rPr>
              <a:t> </a:t>
            </a:r>
            <a:r>
              <a:rPr dirty="0" sz="750" spc="-80" b="1">
                <a:solidFill>
                  <a:srgbClr val="E94E0F"/>
                </a:solidFill>
                <a:latin typeface="Arial"/>
                <a:cs typeface="Arial"/>
              </a:rPr>
              <a:t>получится!</a:t>
            </a:r>
            <a:endParaRPr sz="75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421007" y="3214793"/>
            <a:ext cx="1096594" cy="10519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359154" y="4291453"/>
            <a:ext cx="1314450" cy="41655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1600" spc="5" b="1">
                <a:latin typeface="Arial"/>
                <a:cs typeface="Arial"/>
              </a:rPr>
              <a:t>Доброшкола</a:t>
            </a:r>
            <a:endParaRPr sz="1600">
              <a:latin typeface="Arial"/>
              <a:cs typeface="Arial"/>
            </a:endParaRPr>
          </a:p>
          <a:p>
            <a:pPr algn="ctr" marR="14604">
              <a:lnSpc>
                <a:spcPct val="100000"/>
              </a:lnSpc>
              <a:spcBef>
                <a:spcPts val="45"/>
              </a:spcBef>
            </a:pPr>
            <a:r>
              <a:rPr dirty="0" sz="900" spc="-130" b="1">
                <a:solidFill>
                  <a:srgbClr val="E94E0F"/>
                </a:solidFill>
                <a:latin typeface="Arial"/>
                <a:cs typeface="Arial"/>
              </a:rPr>
              <a:t>Всё</a:t>
            </a:r>
            <a:r>
              <a:rPr dirty="0" sz="900" spc="-45" b="1">
                <a:solidFill>
                  <a:srgbClr val="E94E0F"/>
                </a:solidFill>
                <a:latin typeface="Arial"/>
                <a:cs typeface="Arial"/>
              </a:rPr>
              <a:t> </a:t>
            </a:r>
            <a:r>
              <a:rPr dirty="0" sz="900" spc="-80" b="1">
                <a:solidFill>
                  <a:srgbClr val="E94E0F"/>
                </a:solidFill>
                <a:latin typeface="Arial"/>
                <a:cs typeface="Arial"/>
              </a:rPr>
              <a:t>получится!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62"/>
            <a:ext cx="10679430" cy="7547609"/>
          </a:xfrm>
          <a:custGeom>
            <a:avLst/>
            <a:gdLst/>
            <a:ahLst/>
            <a:cxnLst/>
            <a:rect l="l" t="t" r="r" b="b"/>
            <a:pathLst>
              <a:path w="10679430" h="7547609">
                <a:moveTo>
                  <a:pt x="0" y="7547305"/>
                </a:moveTo>
                <a:lnTo>
                  <a:pt x="10679303" y="7547305"/>
                </a:lnTo>
                <a:lnTo>
                  <a:pt x="10679303" y="0"/>
                </a:lnTo>
                <a:lnTo>
                  <a:pt x="0" y="0"/>
                </a:lnTo>
                <a:lnTo>
                  <a:pt x="0" y="7547305"/>
                </a:lnTo>
                <a:close/>
              </a:path>
            </a:pathLst>
          </a:custGeom>
          <a:solidFill>
            <a:srgbClr val="FED9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33276" y="6990764"/>
            <a:ext cx="965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5364" y="7015495"/>
            <a:ext cx="71120" cy="142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5"/>
              </a:lnSpc>
            </a:pPr>
            <a:r>
              <a:rPr dirty="0" sz="1000" spc="-5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00459" y="1871992"/>
            <a:ext cx="4220210" cy="2322830"/>
          </a:xfrm>
          <a:custGeom>
            <a:avLst/>
            <a:gdLst/>
            <a:ahLst/>
            <a:cxnLst/>
            <a:rect l="l" t="t" r="r" b="b"/>
            <a:pathLst>
              <a:path w="4220209" h="2322829">
                <a:moveTo>
                  <a:pt x="0" y="0"/>
                </a:moveTo>
                <a:lnTo>
                  <a:pt x="4219955" y="0"/>
                </a:lnTo>
                <a:lnTo>
                  <a:pt x="4219955" y="2322576"/>
                </a:lnTo>
                <a:lnTo>
                  <a:pt x="0" y="23225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2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508002" y="1953310"/>
            <a:ext cx="3830320" cy="1934845"/>
          </a:xfrm>
          <a:custGeom>
            <a:avLst/>
            <a:gdLst/>
            <a:ahLst/>
            <a:cxnLst/>
            <a:rect l="l" t="t" r="r" b="b"/>
            <a:pathLst>
              <a:path w="3830320" h="1934845">
                <a:moveTo>
                  <a:pt x="0" y="1934692"/>
                </a:moveTo>
                <a:lnTo>
                  <a:pt x="3830040" y="1934692"/>
                </a:lnTo>
                <a:lnTo>
                  <a:pt x="3830040" y="0"/>
                </a:lnTo>
                <a:lnTo>
                  <a:pt x="0" y="0"/>
                </a:lnTo>
                <a:lnTo>
                  <a:pt x="0" y="19346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38161" y="1594637"/>
            <a:ext cx="4220210" cy="5788660"/>
          </a:xfrm>
          <a:custGeom>
            <a:avLst/>
            <a:gdLst/>
            <a:ahLst/>
            <a:cxnLst/>
            <a:rect l="l" t="t" r="r" b="b"/>
            <a:pathLst>
              <a:path w="4220210" h="5788659">
                <a:moveTo>
                  <a:pt x="0" y="0"/>
                </a:moveTo>
                <a:lnTo>
                  <a:pt x="4219956" y="0"/>
                </a:lnTo>
                <a:lnTo>
                  <a:pt x="4219956" y="5788152"/>
                </a:lnTo>
                <a:lnTo>
                  <a:pt x="0" y="5788152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2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45704" y="1675955"/>
            <a:ext cx="3830320" cy="5398135"/>
          </a:xfrm>
          <a:custGeom>
            <a:avLst/>
            <a:gdLst/>
            <a:ahLst/>
            <a:cxnLst/>
            <a:rect l="l" t="t" r="r" b="b"/>
            <a:pathLst>
              <a:path w="3830320" h="5398134">
                <a:moveTo>
                  <a:pt x="0" y="5398046"/>
                </a:moveTo>
                <a:lnTo>
                  <a:pt x="3830040" y="5398046"/>
                </a:lnTo>
                <a:lnTo>
                  <a:pt x="3830040" y="0"/>
                </a:lnTo>
                <a:lnTo>
                  <a:pt x="0" y="0"/>
                </a:lnTo>
                <a:lnTo>
                  <a:pt x="0" y="53980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748350" y="3300361"/>
            <a:ext cx="2219325" cy="347345"/>
          </a:xfrm>
          <a:prstGeom prst="rect">
            <a:avLst/>
          </a:prstGeom>
          <a:solidFill>
            <a:srgbClr val="FFFFFF"/>
          </a:solidFill>
          <a:ln w="12700">
            <a:solidFill>
              <a:srgbClr val="BEBEBE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5240">
              <a:lnSpc>
                <a:spcPts val="690"/>
              </a:lnSpc>
            </a:pPr>
            <a:r>
              <a:rPr dirty="0" sz="800" spc="-5" b="1">
                <a:latin typeface="Arial"/>
                <a:cs typeface="Arial"/>
              </a:rPr>
              <a:t>Именование</a:t>
            </a:r>
            <a:r>
              <a:rPr dirty="0" sz="800" spc="-10" b="1">
                <a:latin typeface="Arial"/>
                <a:cs typeface="Arial"/>
              </a:rPr>
              <a:t> вложения</a:t>
            </a:r>
            <a:endParaRPr sz="80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40"/>
              </a:spcBef>
            </a:pPr>
            <a:r>
              <a:rPr dirty="0" sz="800" spc="-5" b="1">
                <a:latin typeface="Arial"/>
                <a:cs typeface="Arial"/>
              </a:rPr>
              <a:t>Адресат</a:t>
            </a:r>
            <a:r>
              <a:rPr dirty="0" sz="800" spc="-10" b="1">
                <a:latin typeface="Arial"/>
                <a:cs typeface="Arial"/>
              </a:rPr>
              <a:t> (кому)</a:t>
            </a:r>
            <a:endParaRPr sz="80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240"/>
              </a:spcBef>
            </a:pPr>
            <a:r>
              <a:rPr dirty="0" sz="600">
                <a:latin typeface="Arial"/>
                <a:cs typeface="Arial"/>
              </a:rPr>
              <a:t>Адрес</a:t>
            </a:r>
            <a:r>
              <a:rPr dirty="0" sz="600" spc="-5">
                <a:latin typeface="Arial"/>
                <a:cs typeface="Arial"/>
              </a:rPr>
              <a:t> (куда)</a:t>
            </a:r>
            <a:endParaRPr sz="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44103" y="2856357"/>
            <a:ext cx="3038475" cy="3827779"/>
          </a:xfrm>
          <a:prstGeom prst="rect">
            <a:avLst/>
          </a:prstGeom>
          <a:solidFill>
            <a:srgbClr val="FFFFFF"/>
          </a:solidFill>
          <a:ln w="12700">
            <a:solidFill>
              <a:srgbClr val="BEBEBE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45"/>
              </a:lnSpc>
            </a:pPr>
            <a:r>
              <a:rPr dirty="0" sz="600" spc="-5">
                <a:latin typeface="Arial"/>
                <a:cs typeface="Arial"/>
              </a:rPr>
              <a:t>Наборное</a:t>
            </a:r>
            <a:r>
              <a:rPr dirty="0" sz="600" spc="-10">
                <a:latin typeface="Arial"/>
                <a:cs typeface="Arial"/>
              </a:rPr>
              <a:t> поле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r>
              <a:rPr dirty="0" sz="600" spc="-5">
                <a:latin typeface="Arial"/>
                <a:cs typeface="Arial"/>
              </a:rPr>
              <a:t>гарнитура </a:t>
            </a:r>
            <a:r>
              <a:rPr dirty="0" sz="600">
                <a:latin typeface="Arial"/>
                <a:cs typeface="Arial"/>
              </a:rPr>
              <a:t>Arial, </a:t>
            </a:r>
            <a:r>
              <a:rPr dirty="0" sz="600" spc="-5">
                <a:latin typeface="Arial"/>
                <a:cs typeface="Arial"/>
              </a:rPr>
              <a:t>12-13</a:t>
            </a:r>
            <a:r>
              <a:rPr dirty="0" sz="600" spc="-40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pt</a:t>
            </a:r>
            <a:endParaRPr sz="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92094" y="3367214"/>
            <a:ext cx="3416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21</a:t>
            </a:r>
            <a:r>
              <a:rPr dirty="0" sz="900" spc="-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мм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92094" y="2993910"/>
            <a:ext cx="3416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21</a:t>
            </a:r>
            <a:r>
              <a:rPr dirty="0" sz="900" spc="-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мм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92094" y="2028075"/>
            <a:ext cx="3416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21</a:t>
            </a:r>
            <a:r>
              <a:rPr dirty="0" sz="900" spc="-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мм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92094" y="3673309"/>
            <a:ext cx="3416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14</a:t>
            </a:r>
            <a:r>
              <a:rPr dirty="0" sz="900" spc="-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мм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39816" y="4123309"/>
            <a:ext cx="3416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14</a:t>
            </a:r>
            <a:r>
              <a:rPr dirty="0" sz="900" spc="-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мм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85193" y="4492269"/>
            <a:ext cx="2286000" cy="416559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dirty="0" sz="900" spc="-10">
                <a:latin typeface="Arial"/>
                <a:cs typeface="Arial"/>
              </a:rPr>
              <a:t>Бланк </a:t>
            </a:r>
            <a:r>
              <a:rPr dirty="0" sz="900">
                <a:latin typeface="Arial"/>
                <a:cs typeface="Arial"/>
              </a:rPr>
              <a:t>и </a:t>
            </a:r>
            <a:r>
              <a:rPr dirty="0" sz="900" spc="-10">
                <a:latin typeface="Arial"/>
                <a:cs typeface="Arial"/>
              </a:rPr>
              <a:t>конверт </a:t>
            </a:r>
            <a:r>
              <a:rPr dirty="0" sz="900">
                <a:latin typeface="Arial"/>
                <a:cs typeface="Arial"/>
              </a:rPr>
              <a:t>могут быть </a:t>
            </a:r>
            <a:r>
              <a:rPr dirty="0" sz="900" spc="-10">
                <a:latin typeface="Arial"/>
                <a:cs typeface="Arial"/>
              </a:rPr>
              <a:t>использованы  </a:t>
            </a:r>
            <a:r>
              <a:rPr dirty="0" sz="900" spc="-5">
                <a:latin typeface="Arial"/>
                <a:cs typeface="Arial"/>
              </a:rPr>
              <a:t>для рассылки </a:t>
            </a:r>
            <a:r>
              <a:rPr dirty="0" sz="900">
                <a:latin typeface="Arial"/>
                <a:cs typeface="Arial"/>
              </a:rPr>
              <a:t>информационных писем и  </a:t>
            </a:r>
            <a:r>
              <a:rPr dirty="0" sz="900" spc="-5">
                <a:latin typeface="Arial"/>
                <a:cs typeface="Arial"/>
              </a:rPr>
              <a:t>приглашений на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мероприятия.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5609" y="2555456"/>
            <a:ext cx="3416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21</a:t>
            </a:r>
            <a:r>
              <a:rPr dirty="0" sz="900" spc="-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мм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5609" y="1752612"/>
            <a:ext cx="3416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21</a:t>
            </a:r>
            <a:r>
              <a:rPr dirty="0" sz="900" spc="-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мм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7212" y="6775183"/>
            <a:ext cx="3416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21</a:t>
            </a:r>
            <a:r>
              <a:rPr dirty="0" sz="900" spc="-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мм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57795" y="1295755"/>
            <a:ext cx="3416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21</a:t>
            </a:r>
            <a:r>
              <a:rPr dirty="0" sz="900" spc="-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мм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29804" y="7199121"/>
            <a:ext cx="3416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21</a:t>
            </a:r>
            <a:r>
              <a:rPr dirty="0" sz="900" spc="-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мм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3406152" y="567862"/>
            <a:ext cx="3881754" cy="89090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20"/>
              <a:t>Бланк,</a:t>
            </a:r>
            <a:r>
              <a:rPr dirty="0" spc="-70"/>
              <a:t> </a:t>
            </a:r>
            <a:r>
              <a:rPr dirty="0" spc="-5"/>
              <a:t>конверт</a:t>
            </a:r>
          </a:p>
          <a:p>
            <a:pPr algn="ctr" marR="952500">
              <a:lnSpc>
                <a:spcPct val="100000"/>
              </a:lnSpc>
              <a:spcBef>
                <a:spcPts val="894"/>
              </a:spcBef>
            </a:pPr>
            <a:r>
              <a:rPr dirty="0" sz="900" spc="-5" b="0">
                <a:latin typeface="Arial"/>
                <a:cs typeface="Arial"/>
              </a:rPr>
              <a:t>21</a:t>
            </a:r>
            <a:r>
              <a:rPr dirty="0" sz="900" spc="-10" b="0">
                <a:latin typeface="Arial"/>
                <a:cs typeface="Arial"/>
              </a:rPr>
              <a:t> </a:t>
            </a:r>
            <a:r>
              <a:rPr dirty="0" sz="900" b="0">
                <a:latin typeface="Arial"/>
                <a:cs typeface="Arial"/>
              </a:rPr>
              <a:t>мм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67834" y="7199121"/>
            <a:ext cx="3416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21</a:t>
            </a:r>
            <a:r>
              <a:rPr dirty="0" sz="900" spc="-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мм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495675" y="3303333"/>
            <a:ext cx="0" cy="341630"/>
          </a:xfrm>
          <a:custGeom>
            <a:avLst/>
            <a:gdLst/>
            <a:ahLst/>
            <a:cxnLst/>
            <a:rect l="l" t="t" r="r" b="b"/>
            <a:pathLst>
              <a:path w="0" h="341629">
                <a:moveTo>
                  <a:pt x="0" y="0"/>
                </a:moveTo>
                <a:lnTo>
                  <a:pt x="0" y="3413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448380" y="3303333"/>
            <a:ext cx="94615" cy="51435"/>
          </a:xfrm>
          <a:custGeom>
            <a:avLst/>
            <a:gdLst/>
            <a:ahLst/>
            <a:cxnLst/>
            <a:rect l="l" t="t" r="r" b="b"/>
            <a:pathLst>
              <a:path w="94615" h="51435">
                <a:moveTo>
                  <a:pt x="0" y="50863"/>
                </a:moveTo>
                <a:lnTo>
                  <a:pt x="47294" y="0"/>
                </a:lnTo>
                <a:lnTo>
                  <a:pt x="94576" y="5086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448393" y="3593820"/>
            <a:ext cx="94615" cy="51435"/>
          </a:xfrm>
          <a:custGeom>
            <a:avLst/>
            <a:gdLst/>
            <a:ahLst/>
            <a:cxnLst/>
            <a:rect l="l" t="t" r="r" b="b"/>
            <a:pathLst>
              <a:path w="94615" h="51435">
                <a:moveTo>
                  <a:pt x="94576" y="0"/>
                </a:moveTo>
                <a:lnTo>
                  <a:pt x="47282" y="50863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495675" y="2929991"/>
            <a:ext cx="0" cy="341630"/>
          </a:xfrm>
          <a:custGeom>
            <a:avLst/>
            <a:gdLst/>
            <a:ahLst/>
            <a:cxnLst/>
            <a:rect l="l" t="t" r="r" b="b"/>
            <a:pathLst>
              <a:path w="0" h="341629">
                <a:moveTo>
                  <a:pt x="0" y="0"/>
                </a:moveTo>
                <a:lnTo>
                  <a:pt x="0" y="3413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448380" y="2929991"/>
            <a:ext cx="94615" cy="51435"/>
          </a:xfrm>
          <a:custGeom>
            <a:avLst/>
            <a:gdLst/>
            <a:ahLst/>
            <a:cxnLst/>
            <a:rect l="l" t="t" r="r" b="b"/>
            <a:pathLst>
              <a:path w="94615" h="51435">
                <a:moveTo>
                  <a:pt x="0" y="50863"/>
                </a:moveTo>
                <a:lnTo>
                  <a:pt x="47294" y="0"/>
                </a:lnTo>
                <a:lnTo>
                  <a:pt x="94576" y="5086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448393" y="3220478"/>
            <a:ext cx="94615" cy="51435"/>
          </a:xfrm>
          <a:custGeom>
            <a:avLst/>
            <a:gdLst/>
            <a:ahLst/>
            <a:cxnLst/>
            <a:rect l="l" t="t" r="r" b="b"/>
            <a:pathLst>
              <a:path w="94615" h="51435">
                <a:moveTo>
                  <a:pt x="94576" y="0"/>
                </a:moveTo>
                <a:lnTo>
                  <a:pt x="47282" y="50863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495675" y="1964131"/>
            <a:ext cx="0" cy="341630"/>
          </a:xfrm>
          <a:custGeom>
            <a:avLst/>
            <a:gdLst/>
            <a:ahLst/>
            <a:cxnLst/>
            <a:rect l="l" t="t" r="r" b="b"/>
            <a:pathLst>
              <a:path w="0" h="341630">
                <a:moveTo>
                  <a:pt x="0" y="0"/>
                </a:moveTo>
                <a:lnTo>
                  <a:pt x="0" y="3413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448380" y="1964131"/>
            <a:ext cx="94615" cy="51435"/>
          </a:xfrm>
          <a:custGeom>
            <a:avLst/>
            <a:gdLst/>
            <a:ahLst/>
            <a:cxnLst/>
            <a:rect l="l" t="t" r="r" b="b"/>
            <a:pathLst>
              <a:path w="94615" h="51435">
                <a:moveTo>
                  <a:pt x="0" y="50863"/>
                </a:moveTo>
                <a:lnTo>
                  <a:pt x="47294" y="0"/>
                </a:lnTo>
                <a:lnTo>
                  <a:pt x="94576" y="5086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448393" y="2254618"/>
            <a:ext cx="94615" cy="51435"/>
          </a:xfrm>
          <a:custGeom>
            <a:avLst/>
            <a:gdLst/>
            <a:ahLst/>
            <a:cxnLst/>
            <a:rect l="l" t="t" r="r" b="b"/>
            <a:pathLst>
              <a:path w="94615" h="51435">
                <a:moveTo>
                  <a:pt x="94576" y="0"/>
                </a:moveTo>
                <a:lnTo>
                  <a:pt x="47282" y="50863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9495675" y="3663327"/>
            <a:ext cx="0" cy="233679"/>
          </a:xfrm>
          <a:custGeom>
            <a:avLst/>
            <a:gdLst/>
            <a:ahLst/>
            <a:cxnLst/>
            <a:rect l="l" t="t" r="r" b="b"/>
            <a:pathLst>
              <a:path w="0" h="233679">
                <a:moveTo>
                  <a:pt x="0" y="0"/>
                </a:moveTo>
                <a:lnTo>
                  <a:pt x="0" y="23334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9448380" y="3663327"/>
            <a:ext cx="94615" cy="51435"/>
          </a:xfrm>
          <a:custGeom>
            <a:avLst/>
            <a:gdLst/>
            <a:ahLst/>
            <a:cxnLst/>
            <a:rect l="l" t="t" r="r" b="b"/>
            <a:pathLst>
              <a:path w="94615" h="51435">
                <a:moveTo>
                  <a:pt x="0" y="50863"/>
                </a:moveTo>
                <a:lnTo>
                  <a:pt x="47294" y="0"/>
                </a:lnTo>
                <a:lnTo>
                  <a:pt x="94576" y="5086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9448393" y="3845814"/>
            <a:ext cx="94615" cy="51435"/>
          </a:xfrm>
          <a:custGeom>
            <a:avLst/>
            <a:gdLst/>
            <a:ahLst/>
            <a:cxnLst/>
            <a:rect l="l" t="t" r="r" b="b"/>
            <a:pathLst>
              <a:path w="94615" h="51435">
                <a:moveTo>
                  <a:pt x="94576" y="0"/>
                </a:moveTo>
                <a:lnTo>
                  <a:pt x="47282" y="50863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520931" y="4072509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 h="0">
                <a:moveTo>
                  <a:pt x="23334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703417" y="4025214"/>
            <a:ext cx="51435" cy="94615"/>
          </a:xfrm>
          <a:custGeom>
            <a:avLst/>
            <a:gdLst/>
            <a:ahLst/>
            <a:cxnLst/>
            <a:rect l="l" t="t" r="r" b="b"/>
            <a:pathLst>
              <a:path w="51435" h="94614">
                <a:moveTo>
                  <a:pt x="0" y="0"/>
                </a:moveTo>
                <a:lnTo>
                  <a:pt x="50863" y="47294"/>
                </a:lnTo>
                <a:lnTo>
                  <a:pt x="0" y="9457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520931" y="4025214"/>
            <a:ext cx="51435" cy="94615"/>
          </a:xfrm>
          <a:custGeom>
            <a:avLst/>
            <a:gdLst/>
            <a:ahLst/>
            <a:cxnLst/>
            <a:rect l="l" t="t" r="r" b="b"/>
            <a:pathLst>
              <a:path w="51435" h="94614">
                <a:moveTo>
                  <a:pt x="50863" y="94576"/>
                </a:moveTo>
                <a:lnTo>
                  <a:pt x="0" y="47282"/>
                </a:lnTo>
                <a:lnTo>
                  <a:pt x="5086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088740" y="2493327"/>
            <a:ext cx="0" cy="347980"/>
          </a:xfrm>
          <a:custGeom>
            <a:avLst/>
            <a:gdLst/>
            <a:ahLst/>
            <a:cxnLst/>
            <a:rect l="l" t="t" r="r" b="b"/>
            <a:pathLst>
              <a:path w="0" h="347980">
                <a:moveTo>
                  <a:pt x="0" y="0"/>
                </a:moveTo>
                <a:lnTo>
                  <a:pt x="0" y="34735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041450" y="2493327"/>
            <a:ext cx="94615" cy="51435"/>
          </a:xfrm>
          <a:custGeom>
            <a:avLst/>
            <a:gdLst/>
            <a:ahLst/>
            <a:cxnLst/>
            <a:rect l="l" t="t" r="r" b="b"/>
            <a:pathLst>
              <a:path w="94615" h="51435">
                <a:moveTo>
                  <a:pt x="0" y="50863"/>
                </a:moveTo>
                <a:lnTo>
                  <a:pt x="47294" y="0"/>
                </a:lnTo>
                <a:lnTo>
                  <a:pt x="94576" y="5086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041453" y="2789821"/>
            <a:ext cx="94615" cy="51435"/>
          </a:xfrm>
          <a:custGeom>
            <a:avLst/>
            <a:gdLst/>
            <a:ahLst/>
            <a:cxnLst/>
            <a:rect l="l" t="t" r="r" b="b"/>
            <a:pathLst>
              <a:path w="94615" h="51435">
                <a:moveTo>
                  <a:pt x="94576" y="0"/>
                </a:moveTo>
                <a:lnTo>
                  <a:pt x="47282" y="50863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088740" y="1690535"/>
            <a:ext cx="0" cy="347980"/>
          </a:xfrm>
          <a:custGeom>
            <a:avLst/>
            <a:gdLst/>
            <a:ahLst/>
            <a:cxnLst/>
            <a:rect l="l" t="t" r="r" b="b"/>
            <a:pathLst>
              <a:path w="0" h="347980">
                <a:moveTo>
                  <a:pt x="0" y="0"/>
                </a:moveTo>
                <a:lnTo>
                  <a:pt x="0" y="34735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041450" y="1690535"/>
            <a:ext cx="94615" cy="51435"/>
          </a:xfrm>
          <a:custGeom>
            <a:avLst/>
            <a:gdLst/>
            <a:ahLst/>
            <a:cxnLst/>
            <a:rect l="l" t="t" r="r" b="b"/>
            <a:pathLst>
              <a:path w="94615" h="51435">
                <a:moveTo>
                  <a:pt x="0" y="50863"/>
                </a:moveTo>
                <a:lnTo>
                  <a:pt x="47294" y="0"/>
                </a:lnTo>
                <a:lnTo>
                  <a:pt x="94576" y="5086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041453" y="1987029"/>
            <a:ext cx="94615" cy="51435"/>
          </a:xfrm>
          <a:custGeom>
            <a:avLst/>
            <a:gdLst/>
            <a:ahLst/>
            <a:cxnLst/>
            <a:rect l="l" t="t" r="r" b="b"/>
            <a:pathLst>
              <a:path w="94615" h="51435">
                <a:moveTo>
                  <a:pt x="94576" y="0"/>
                </a:moveTo>
                <a:lnTo>
                  <a:pt x="47282" y="50863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251334" y="1527949"/>
            <a:ext cx="377825" cy="0"/>
          </a:xfrm>
          <a:custGeom>
            <a:avLst/>
            <a:gdLst/>
            <a:ahLst/>
            <a:cxnLst/>
            <a:rect l="l" t="t" r="r" b="b"/>
            <a:pathLst>
              <a:path w="377825" h="0">
                <a:moveTo>
                  <a:pt x="0" y="0"/>
                </a:moveTo>
                <a:lnTo>
                  <a:pt x="37735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251330" y="1480654"/>
            <a:ext cx="51435" cy="94615"/>
          </a:xfrm>
          <a:custGeom>
            <a:avLst/>
            <a:gdLst/>
            <a:ahLst/>
            <a:cxnLst/>
            <a:rect l="l" t="t" r="r" b="b"/>
            <a:pathLst>
              <a:path w="51434" h="94615">
                <a:moveTo>
                  <a:pt x="50863" y="94576"/>
                </a:moveTo>
                <a:lnTo>
                  <a:pt x="0" y="47282"/>
                </a:lnTo>
                <a:lnTo>
                  <a:pt x="5086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577809" y="1480654"/>
            <a:ext cx="51435" cy="94615"/>
          </a:xfrm>
          <a:custGeom>
            <a:avLst/>
            <a:gdLst/>
            <a:ahLst/>
            <a:cxnLst/>
            <a:rect l="l" t="t" r="r" b="b"/>
            <a:pathLst>
              <a:path w="51435" h="94615">
                <a:moveTo>
                  <a:pt x="0" y="0"/>
                </a:moveTo>
                <a:lnTo>
                  <a:pt x="50876" y="47294"/>
                </a:lnTo>
                <a:lnTo>
                  <a:pt x="0" y="9457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689322" y="1527949"/>
            <a:ext cx="377825" cy="0"/>
          </a:xfrm>
          <a:custGeom>
            <a:avLst/>
            <a:gdLst/>
            <a:ahLst/>
            <a:cxnLst/>
            <a:rect l="l" t="t" r="r" b="b"/>
            <a:pathLst>
              <a:path w="377825" h="0">
                <a:moveTo>
                  <a:pt x="0" y="0"/>
                </a:moveTo>
                <a:lnTo>
                  <a:pt x="37735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689322" y="1480654"/>
            <a:ext cx="51435" cy="94615"/>
          </a:xfrm>
          <a:custGeom>
            <a:avLst/>
            <a:gdLst/>
            <a:ahLst/>
            <a:cxnLst/>
            <a:rect l="l" t="t" r="r" b="b"/>
            <a:pathLst>
              <a:path w="51435" h="94615">
                <a:moveTo>
                  <a:pt x="50863" y="94576"/>
                </a:moveTo>
                <a:lnTo>
                  <a:pt x="0" y="47282"/>
                </a:lnTo>
                <a:lnTo>
                  <a:pt x="5086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015801" y="1480654"/>
            <a:ext cx="51435" cy="94615"/>
          </a:xfrm>
          <a:custGeom>
            <a:avLst/>
            <a:gdLst/>
            <a:ahLst/>
            <a:cxnLst/>
            <a:rect l="l" t="t" r="r" b="b"/>
            <a:pathLst>
              <a:path w="51435" h="94615">
                <a:moveTo>
                  <a:pt x="0" y="0"/>
                </a:moveTo>
                <a:lnTo>
                  <a:pt x="50876" y="47294"/>
                </a:lnTo>
                <a:lnTo>
                  <a:pt x="0" y="9457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087200" y="6699332"/>
            <a:ext cx="0" cy="365760"/>
          </a:xfrm>
          <a:custGeom>
            <a:avLst/>
            <a:gdLst/>
            <a:ahLst/>
            <a:cxnLst/>
            <a:rect l="l" t="t" r="r" b="b"/>
            <a:pathLst>
              <a:path w="0" h="365759">
                <a:moveTo>
                  <a:pt x="0" y="0"/>
                </a:moveTo>
                <a:lnTo>
                  <a:pt x="0" y="36535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039910" y="6699331"/>
            <a:ext cx="94615" cy="51435"/>
          </a:xfrm>
          <a:custGeom>
            <a:avLst/>
            <a:gdLst/>
            <a:ahLst/>
            <a:cxnLst/>
            <a:rect l="l" t="t" r="r" b="b"/>
            <a:pathLst>
              <a:path w="94615" h="51434">
                <a:moveTo>
                  <a:pt x="0" y="50863"/>
                </a:moveTo>
                <a:lnTo>
                  <a:pt x="47294" y="0"/>
                </a:lnTo>
                <a:lnTo>
                  <a:pt x="94576" y="5086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039912" y="7013819"/>
            <a:ext cx="94615" cy="51435"/>
          </a:xfrm>
          <a:custGeom>
            <a:avLst/>
            <a:gdLst/>
            <a:ahLst/>
            <a:cxnLst/>
            <a:rect l="l" t="t" r="r" b="b"/>
            <a:pathLst>
              <a:path w="94615" h="51434">
                <a:moveTo>
                  <a:pt x="94576" y="0"/>
                </a:moveTo>
                <a:lnTo>
                  <a:pt x="47282" y="50863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286827" y="7191005"/>
            <a:ext cx="341630" cy="0"/>
          </a:xfrm>
          <a:custGeom>
            <a:avLst/>
            <a:gdLst/>
            <a:ahLst/>
            <a:cxnLst/>
            <a:rect l="l" t="t" r="r" b="b"/>
            <a:pathLst>
              <a:path w="341630" h="0">
                <a:moveTo>
                  <a:pt x="0" y="0"/>
                </a:moveTo>
                <a:lnTo>
                  <a:pt x="3413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286827" y="7143718"/>
            <a:ext cx="51435" cy="94615"/>
          </a:xfrm>
          <a:custGeom>
            <a:avLst/>
            <a:gdLst/>
            <a:ahLst/>
            <a:cxnLst/>
            <a:rect l="l" t="t" r="r" b="b"/>
            <a:pathLst>
              <a:path w="51434" h="94615">
                <a:moveTo>
                  <a:pt x="50863" y="94576"/>
                </a:moveTo>
                <a:lnTo>
                  <a:pt x="0" y="47282"/>
                </a:lnTo>
                <a:lnTo>
                  <a:pt x="5086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577314" y="7143715"/>
            <a:ext cx="51435" cy="94615"/>
          </a:xfrm>
          <a:custGeom>
            <a:avLst/>
            <a:gdLst/>
            <a:ahLst/>
            <a:cxnLst/>
            <a:rect l="l" t="t" r="r" b="b"/>
            <a:pathLst>
              <a:path w="51435" h="94615">
                <a:moveTo>
                  <a:pt x="0" y="0"/>
                </a:moveTo>
                <a:lnTo>
                  <a:pt x="50863" y="47294"/>
                </a:lnTo>
                <a:lnTo>
                  <a:pt x="0" y="9457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742840" y="7191005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 h="0">
                <a:moveTo>
                  <a:pt x="0" y="0"/>
                </a:moveTo>
                <a:lnTo>
                  <a:pt x="3413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742840" y="7143718"/>
            <a:ext cx="51435" cy="94615"/>
          </a:xfrm>
          <a:custGeom>
            <a:avLst/>
            <a:gdLst/>
            <a:ahLst/>
            <a:cxnLst/>
            <a:rect l="l" t="t" r="r" b="b"/>
            <a:pathLst>
              <a:path w="51435" h="94615">
                <a:moveTo>
                  <a:pt x="50863" y="94576"/>
                </a:moveTo>
                <a:lnTo>
                  <a:pt x="0" y="47282"/>
                </a:lnTo>
                <a:lnTo>
                  <a:pt x="5086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5033327" y="7143715"/>
            <a:ext cx="51435" cy="94615"/>
          </a:xfrm>
          <a:custGeom>
            <a:avLst/>
            <a:gdLst/>
            <a:ahLst/>
            <a:cxnLst/>
            <a:rect l="l" t="t" r="r" b="b"/>
            <a:pathLst>
              <a:path w="51435" h="94615">
                <a:moveTo>
                  <a:pt x="0" y="0"/>
                </a:moveTo>
                <a:lnTo>
                  <a:pt x="50863" y="47294"/>
                </a:lnTo>
                <a:lnTo>
                  <a:pt x="0" y="9457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1612798" y="2027682"/>
            <a:ext cx="89281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500" spc="-5">
                <a:latin typeface="Arial"/>
                <a:cs typeface="Arial"/>
              </a:rPr>
              <a:t>Н-ская </a:t>
            </a:r>
            <a:r>
              <a:rPr dirty="0" sz="500" spc="-10">
                <a:latin typeface="Arial"/>
                <a:cs typeface="Arial"/>
              </a:rPr>
              <a:t>область, </a:t>
            </a:r>
            <a:r>
              <a:rPr dirty="0" sz="500">
                <a:latin typeface="Arial"/>
                <a:cs typeface="Arial"/>
              </a:rPr>
              <a:t>с.</a:t>
            </a:r>
            <a:r>
              <a:rPr dirty="0" sz="500" spc="-10">
                <a:latin typeface="Arial"/>
                <a:cs typeface="Arial"/>
              </a:rPr>
              <a:t> </a:t>
            </a:r>
            <a:r>
              <a:rPr dirty="0" sz="500" spc="-5">
                <a:latin typeface="Arial"/>
                <a:cs typeface="Arial"/>
              </a:rPr>
              <a:t>Хлебцы,</a:t>
            </a:r>
            <a:endParaRPr sz="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dirty="0" sz="500" spc="-10">
                <a:latin typeface="Arial"/>
                <a:cs typeface="Arial"/>
              </a:rPr>
              <a:t>ГБОУ </a:t>
            </a:r>
            <a:r>
              <a:rPr dirty="0" sz="500" spc="-5">
                <a:latin typeface="Arial"/>
                <a:cs typeface="Arial"/>
              </a:rPr>
              <a:t>СОШ </a:t>
            </a:r>
            <a:r>
              <a:rPr dirty="0" sz="500">
                <a:latin typeface="Arial"/>
                <a:cs typeface="Arial"/>
              </a:rPr>
              <a:t>№16</a:t>
            </a:r>
            <a:endParaRPr sz="500">
              <a:latin typeface="Arial"/>
              <a:cs typeface="Arial"/>
            </a:endParaRPr>
          </a:p>
          <a:p>
            <a:pPr marR="5080">
              <a:lnSpc>
                <a:spcPct val="100000"/>
              </a:lnSpc>
            </a:pPr>
            <a:r>
              <a:rPr dirty="0" sz="500" spc="-10">
                <a:latin typeface="Arial"/>
                <a:cs typeface="Arial"/>
              </a:rPr>
              <a:t>тел.\ </a:t>
            </a:r>
            <a:r>
              <a:rPr dirty="0" sz="500">
                <a:latin typeface="Arial"/>
                <a:cs typeface="Arial"/>
              </a:rPr>
              <a:t>факс: +7 (499)</a:t>
            </a:r>
            <a:r>
              <a:rPr dirty="0" sz="500" spc="-70">
                <a:latin typeface="Arial"/>
                <a:cs typeface="Arial"/>
              </a:rPr>
              <a:t> </a:t>
            </a:r>
            <a:r>
              <a:rPr dirty="0" sz="500" spc="-5">
                <a:latin typeface="Arial"/>
                <a:cs typeface="Arial"/>
              </a:rPr>
              <a:t>550-92-59  e-mail:</a:t>
            </a:r>
            <a:r>
              <a:rPr dirty="0" sz="500" spc="-10">
                <a:latin typeface="Arial"/>
                <a:cs typeface="Arial"/>
                <a:hlinkClick r:id="rId2"/>
              </a:rPr>
              <a:t> info@educenter.ru</a:t>
            </a:r>
            <a:endParaRPr sz="5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157151" y="2013592"/>
            <a:ext cx="1513260" cy="5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/>
          <p:nvPr/>
        </p:nvSpPr>
        <p:spPr>
          <a:xfrm>
            <a:off x="3763898" y="2285514"/>
            <a:ext cx="585470" cy="13843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dirty="0" sz="700" spc="-95" b="1">
                <a:solidFill>
                  <a:srgbClr val="E94E0F"/>
                </a:solidFill>
                <a:latin typeface="Arial"/>
                <a:cs typeface="Arial"/>
              </a:rPr>
              <a:t>Всё</a:t>
            </a:r>
            <a:r>
              <a:rPr dirty="0" sz="700" spc="-65" b="1">
                <a:solidFill>
                  <a:srgbClr val="E94E0F"/>
                </a:solidFill>
                <a:latin typeface="Arial"/>
                <a:cs typeface="Arial"/>
              </a:rPr>
              <a:t> </a:t>
            </a:r>
            <a:r>
              <a:rPr dirty="0" sz="700" spc="-60" b="1">
                <a:solidFill>
                  <a:srgbClr val="E94E0F"/>
                </a:solidFill>
                <a:latin typeface="Arial"/>
                <a:cs typeface="Arial"/>
              </a:rPr>
              <a:t>получится!</a:t>
            </a:r>
            <a:endParaRPr sz="7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6986055" y="2302410"/>
            <a:ext cx="743397" cy="713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7799222" y="2500299"/>
            <a:ext cx="175260" cy="182880"/>
          </a:xfrm>
          <a:custGeom>
            <a:avLst/>
            <a:gdLst/>
            <a:ahLst/>
            <a:cxnLst/>
            <a:rect l="l" t="t" r="r" b="b"/>
            <a:pathLst>
              <a:path w="175259" h="182880">
                <a:moveTo>
                  <a:pt x="167500" y="104317"/>
                </a:moveTo>
                <a:lnTo>
                  <a:pt x="7747" y="104317"/>
                </a:lnTo>
                <a:lnTo>
                  <a:pt x="0" y="111861"/>
                </a:lnTo>
                <a:lnTo>
                  <a:pt x="0" y="175056"/>
                </a:lnTo>
                <a:lnTo>
                  <a:pt x="7747" y="182613"/>
                </a:lnTo>
                <a:lnTo>
                  <a:pt x="27216" y="182613"/>
                </a:lnTo>
                <a:lnTo>
                  <a:pt x="34975" y="175056"/>
                </a:lnTo>
                <a:lnTo>
                  <a:pt x="34975" y="135318"/>
                </a:lnTo>
                <a:lnTo>
                  <a:pt x="175260" y="135318"/>
                </a:lnTo>
                <a:lnTo>
                  <a:pt x="175260" y="111861"/>
                </a:lnTo>
                <a:lnTo>
                  <a:pt x="167500" y="104317"/>
                </a:lnTo>
                <a:close/>
              </a:path>
              <a:path w="175259" h="182880">
                <a:moveTo>
                  <a:pt x="175260" y="135318"/>
                </a:moveTo>
                <a:lnTo>
                  <a:pt x="140284" y="135318"/>
                </a:lnTo>
                <a:lnTo>
                  <a:pt x="140284" y="175056"/>
                </a:lnTo>
                <a:lnTo>
                  <a:pt x="148031" y="182613"/>
                </a:lnTo>
                <a:lnTo>
                  <a:pt x="167500" y="182613"/>
                </a:lnTo>
                <a:lnTo>
                  <a:pt x="175260" y="175056"/>
                </a:lnTo>
                <a:lnTo>
                  <a:pt x="175260" y="135318"/>
                </a:lnTo>
                <a:close/>
              </a:path>
              <a:path w="175259" h="182880">
                <a:moveTo>
                  <a:pt x="133324" y="0"/>
                </a:moveTo>
                <a:lnTo>
                  <a:pt x="49276" y="0"/>
                </a:lnTo>
                <a:lnTo>
                  <a:pt x="41529" y="7543"/>
                </a:lnTo>
                <a:lnTo>
                  <a:pt x="41529" y="44310"/>
                </a:lnTo>
                <a:lnTo>
                  <a:pt x="41382" y="54404"/>
                </a:lnTo>
                <a:lnTo>
                  <a:pt x="36310" y="92219"/>
                </a:lnTo>
                <a:lnTo>
                  <a:pt x="31191" y="104317"/>
                </a:lnTo>
                <a:lnTo>
                  <a:pt x="66370" y="104317"/>
                </a:lnTo>
                <a:lnTo>
                  <a:pt x="71048" y="91641"/>
                </a:lnTo>
                <a:lnTo>
                  <a:pt x="74183" y="77885"/>
                </a:lnTo>
                <a:lnTo>
                  <a:pt x="75942" y="62344"/>
                </a:lnTo>
                <a:lnTo>
                  <a:pt x="76492" y="44310"/>
                </a:lnTo>
                <a:lnTo>
                  <a:pt x="76492" y="30987"/>
                </a:lnTo>
                <a:lnTo>
                  <a:pt x="141084" y="30987"/>
                </a:lnTo>
                <a:lnTo>
                  <a:pt x="141084" y="7543"/>
                </a:lnTo>
                <a:lnTo>
                  <a:pt x="133324" y="0"/>
                </a:lnTo>
                <a:close/>
              </a:path>
              <a:path w="175259" h="182880">
                <a:moveTo>
                  <a:pt x="141084" y="30987"/>
                </a:moveTo>
                <a:lnTo>
                  <a:pt x="106108" y="30987"/>
                </a:lnTo>
                <a:lnTo>
                  <a:pt x="106108" y="104317"/>
                </a:lnTo>
                <a:lnTo>
                  <a:pt x="141084" y="104317"/>
                </a:lnTo>
                <a:lnTo>
                  <a:pt x="141084" y="309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7984626" y="2542222"/>
            <a:ext cx="100330" cy="95885"/>
          </a:xfrm>
          <a:custGeom>
            <a:avLst/>
            <a:gdLst/>
            <a:ahLst/>
            <a:cxnLst/>
            <a:rect l="l" t="t" r="r" b="b"/>
            <a:pathLst>
              <a:path w="100329" h="95885">
                <a:moveTo>
                  <a:pt x="49876" y="0"/>
                </a:moveTo>
                <a:lnTo>
                  <a:pt x="3874" y="27342"/>
                </a:lnTo>
                <a:lnTo>
                  <a:pt x="0" y="47686"/>
                </a:lnTo>
                <a:lnTo>
                  <a:pt x="3874" y="68028"/>
                </a:lnTo>
                <a:lnTo>
                  <a:pt x="39894" y="94631"/>
                </a:lnTo>
                <a:lnTo>
                  <a:pt x="49876" y="95376"/>
                </a:lnTo>
                <a:lnTo>
                  <a:pt x="59857" y="94631"/>
                </a:lnTo>
                <a:lnTo>
                  <a:pt x="68927" y="92395"/>
                </a:lnTo>
                <a:lnTo>
                  <a:pt x="77066" y="88669"/>
                </a:lnTo>
                <a:lnTo>
                  <a:pt x="84254" y="83451"/>
                </a:lnTo>
                <a:lnTo>
                  <a:pt x="94992" y="69341"/>
                </a:lnTo>
                <a:lnTo>
                  <a:pt x="44910" y="69341"/>
                </a:lnTo>
                <a:lnTo>
                  <a:pt x="40744" y="67551"/>
                </a:lnTo>
                <a:lnTo>
                  <a:pt x="37366" y="63982"/>
                </a:lnTo>
                <a:lnTo>
                  <a:pt x="33581" y="59804"/>
                </a:lnTo>
                <a:lnTo>
                  <a:pt x="31588" y="54241"/>
                </a:lnTo>
                <a:lnTo>
                  <a:pt x="31588" y="41122"/>
                </a:lnTo>
                <a:lnTo>
                  <a:pt x="33581" y="35559"/>
                </a:lnTo>
                <a:lnTo>
                  <a:pt x="37366" y="31394"/>
                </a:lnTo>
                <a:lnTo>
                  <a:pt x="40744" y="27812"/>
                </a:lnTo>
                <a:lnTo>
                  <a:pt x="44910" y="26022"/>
                </a:lnTo>
                <a:lnTo>
                  <a:pt x="94987" y="26022"/>
                </a:lnTo>
                <a:lnTo>
                  <a:pt x="84254" y="11912"/>
                </a:lnTo>
                <a:lnTo>
                  <a:pt x="76954" y="6697"/>
                </a:lnTo>
                <a:lnTo>
                  <a:pt x="68780" y="2974"/>
                </a:lnTo>
                <a:lnTo>
                  <a:pt x="59748" y="743"/>
                </a:lnTo>
                <a:lnTo>
                  <a:pt x="49876" y="0"/>
                </a:lnTo>
                <a:close/>
              </a:path>
              <a:path w="100329" h="95885">
                <a:moveTo>
                  <a:pt x="94987" y="26022"/>
                </a:moveTo>
                <a:lnTo>
                  <a:pt x="54854" y="26022"/>
                </a:lnTo>
                <a:lnTo>
                  <a:pt x="59007" y="27812"/>
                </a:lnTo>
                <a:lnTo>
                  <a:pt x="62398" y="31394"/>
                </a:lnTo>
                <a:lnTo>
                  <a:pt x="66170" y="35559"/>
                </a:lnTo>
                <a:lnTo>
                  <a:pt x="68164" y="41122"/>
                </a:lnTo>
                <a:lnTo>
                  <a:pt x="68164" y="54241"/>
                </a:lnTo>
                <a:lnTo>
                  <a:pt x="66170" y="59804"/>
                </a:lnTo>
                <a:lnTo>
                  <a:pt x="62398" y="63982"/>
                </a:lnTo>
                <a:lnTo>
                  <a:pt x="59007" y="67551"/>
                </a:lnTo>
                <a:lnTo>
                  <a:pt x="54854" y="69341"/>
                </a:lnTo>
                <a:lnTo>
                  <a:pt x="94992" y="69341"/>
                </a:lnTo>
                <a:lnTo>
                  <a:pt x="95992" y="68028"/>
                </a:lnTo>
                <a:lnTo>
                  <a:pt x="99904" y="47686"/>
                </a:lnTo>
                <a:lnTo>
                  <a:pt x="95992" y="27342"/>
                </a:lnTo>
                <a:lnTo>
                  <a:pt x="94987" y="2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8097925" y="2498712"/>
            <a:ext cx="100965" cy="139065"/>
          </a:xfrm>
          <a:custGeom>
            <a:avLst/>
            <a:gdLst/>
            <a:ahLst/>
            <a:cxnLst/>
            <a:rect l="l" t="t" r="r" b="b"/>
            <a:pathLst>
              <a:path w="100965" h="139064">
                <a:moveTo>
                  <a:pt x="83224" y="0"/>
                </a:moveTo>
                <a:lnTo>
                  <a:pt x="72899" y="0"/>
                </a:lnTo>
                <a:lnTo>
                  <a:pt x="69317" y="2578"/>
                </a:lnTo>
                <a:lnTo>
                  <a:pt x="65152" y="7353"/>
                </a:lnTo>
                <a:lnTo>
                  <a:pt x="63755" y="8737"/>
                </a:lnTo>
                <a:lnTo>
                  <a:pt x="57798" y="15290"/>
                </a:lnTo>
                <a:lnTo>
                  <a:pt x="51639" y="20065"/>
                </a:lnTo>
                <a:lnTo>
                  <a:pt x="46267" y="23050"/>
                </a:lnTo>
                <a:lnTo>
                  <a:pt x="32360" y="29006"/>
                </a:lnTo>
                <a:lnTo>
                  <a:pt x="26798" y="31788"/>
                </a:lnTo>
                <a:lnTo>
                  <a:pt x="1593" y="66622"/>
                </a:lnTo>
                <a:lnTo>
                  <a:pt x="0" y="82257"/>
                </a:lnTo>
                <a:lnTo>
                  <a:pt x="2775" y="104025"/>
                </a:lnTo>
                <a:lnTo>
                  <a:pt x="11647" y="122108"/>
                </a:lnTo>
                <a:lnTo>
                  <a:pt x="27300" y="134379"/>
                </a:lnTo>
                <a:lnTo>
                  <a:pt x="50445" y="138899"/>
                </a:lnTo>
                <a:lnTo>
                  <a:pt x="68749" y="136282"/>
                </a:lnTo>
                <a:lnTo>
                  <a:pt x="84799" y="128260"/>
                </a:lnTo>
                <a:lnTo>
                  <a:pt x="96190" y="114575"/>
                </a:lnTo>
                <a:lnTo>
                  <a:pt x="96394" y="113652"/>
                </a:lnTo>
                <a:lnTo>
                  <a:pt x="50445" y="113652"/>
                </a:lnTo>
                <a:lnTo>
                  <a:pt x="41984" y="111681"/>
                </a:lnTo>
                <a:lnTo>
                  <a:pt x="35962" y="105779"/>
                </a:lnTo>
                <a:lnTo>
                  <a:pt x="32362" y="95966"/>
                </a:lnTo>
                <a:lnTo>
                  <a:pt x="31166" y="82257"/>
                </a:lnTo>
                <a:lnTo>
                  <a:pt x="31166" y="81864"/>
                </a:lnTo>
                <a:lnTo>
                  <a:pt x="37123" y="78282"/>
                </a:lnTo>
                <a:lnTo>
                  <a:pt x="43689" y="76492"/>
                </a:lnTo>
                <a:lnTo>
                  <a:pt x="96869" y="76492"/>
                </a:lnTo>
                <a:lnTo>
                  <a:pt x="94231" y="71255"/>
                </a:lnTo>
                <a:lnTo>
                  <a:pt x="89396" y="65366"/>
                </a:lnTo>
                <a:lnTo>
                  <a:pt x="83440" y="60673"/>
                </a:lnTo>
                <a:lnTo>
                  <a:pt x="80048" y="59004"/>
                </a:lnTo>
                <a:lnTo>
                  <a:pt x="33948" y="59004"/>
                </a:lnTo>
                <a:lnTo>
                  <a:pt x="36145" y="55625"/>
                </a:lnTo>
                <a:lnTo>
                  <a:pt x="63361" y="43510"/>
                </a:lnTo>
                <a:lnTo>
                  <a:pt x="67933" y="41528"/>
                </a:lnTo>
                <a:lnTo>
                  <a:pt x="71705" y="39738"/>
                </a:lnTo>
                <a:lnTo>
                  <a:pt x="75680" y="37947"/>
                </a:lnTo>
                <a:lnTo>
                  <a:pt x="79058" y="35763"/>
                </a:lnTo>
                <a:lnTo>
                  <a:pt x="86005" y="28803"/>
                </a:lnTo>
                <a:lnTo>
                  <a:pt x="89193" y="23837"/>
                </a:lnTo>
                <a:lnTo>
                  <a:pt x="91174" y="18275"/>
                </a:lnTo>
                <a:lnTo>
                  <a:pt x="92761" y="13906"/>
                </a:lnTo>
                <a:lnTo>
                  <a:pt x="92177" y="9740"/>
                </a:lnTo>
                <a:lnTo>
                  <a:pt x="89586" y="5956"/>
                </a:lnTo>
                <a:lnTo>
                  <a:pt x="87008" y="1981"/>
                </a:lnTo>
                <a:lnTo>
                  <a:pt x="83224" y="0"/>
                </a:lnTo>
                <a:close/>
              </a:path>
              <a:path w="100965" h="139064">
                <a:moveTo>
                  <a:pt x="96869" y="76492"/>
                </a:moveTo>
                <a:lnTo>
                  <a:pt x="51042" y="76492"/>
                </a:lnTo>
                <a:lnTo>
                  <a:pt x="58141" y="77814"/>
                </a:lnTo>
                <a:lnTo>
                  <a:pt x="63878" y="81559"/>
                </a:lnTo>
                <a:lnTo>
                  <a:pt x="67715" y="87389"/>
                </a:lnTo>
                <a:lnTo>
                  <a:pt x="69114" y="94970"/>
                </a:lnTo>
                <a:lnTo>
                  <a:pt x="67733" y="103006"/>
                </a:lnTo>
                <a:lnTo>
                  <a:pt x="63875" y="108859"/>
                </a:lnTo>
                <a:lnTo>
                  <a:pt x="57970" y="112438"/>
                </a:lnTo>
                <a:lnTo>
                  <a:pt x="50445" y="113652"/>
                </a:lnTo>
                <a:lnTo>
                  <a:pt x="96394" y="113652"/>
                </a:lnTo>
                <a:lnTo>
                  <a:pt x="100521" y="94970"/>
                </a:lnTo>
                <a:lnTo>
                  <a:pt x="99815" y="86074"/>
                </a:lnTo>
                <a:lnTo>
                  <a:pt x="97711" y="78163"/>
                </a:lnTo>
                <a:lnTo>
                  <a:pt x="96869" y="76492"/>
                </a:lnTo>
                <a:close/>
              </a:path>
              <a:path w="100965" h="139064">
                <a:moveTo>
                  <a:pt x="60580" y="54635"/>
                </a:moveTo>
                <a:lnTo>
                  <a:pt x="54348" y="54900"/>
                </a:lnTo>
                <a:lnTo>
                  <a:pt x="47859" y="55705"/>
                </a:lnTo>
                <a:lnTo>
                  <a:pt x="41072" y="57067"/>
                </a:lnTo>
                <a:lnTo>
                  <a:pt x="33948" y="59004"/>
                </a:lnTo>
                <a:lnTo>
                  <a:pt x="80048" y="59004"/>
                </a:lnTo>
                <a:lnTo>
                  <a:pt x="76626" y="57319"/>
                </a:lnTo>
                <a:lnTo>
                  <a:pt x="68993" y="55306"/>
                </a:lnTo>
                <a:lnTo>
                  <a:pt x="60580" y="546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8217116" y="2542222"/>
            <a:ext cx="92710" cy="142240"/>
          </a:xfrm>
          <a:custGeom>
            <a:avLst/>
            <a:gdLst/>
            <a:ahLst/>
            <a:cxnLst/>
            <a:rect l="l" t="t" r="r" b="b"/>
            <a:pathLst>
              <a:path w="92709" h="142239">
                <a:moveTo>
                  <a:pt x="38150" y="0"/>
                </a:moveTo>
                <a:lnTo>
                  <a:pt x="30810" y="0"/>
                </a:lnTo>
                <a:lnTo>
                  <a:pt x="24650" y="406"/>
                </a:lnTo>
                <a:lnTo>
                  <a:pt x="0" y="23050"/>
                </a:lnTo>
                <a:lnTo>
                  <a:pt x="0" y="134924"/>
                </a:lnTo>
                <a:lnTo>
                  <a:pt x="7353" y="141884"/>
                </a:lnTo>
                <a:lnTo>
                  <a:pt x="24841" y="141884"/>
                </a:lnTo>
                <a:lnTo>
                  <a:pt x="32194" y="134924"/>
                </a:lnTo>
                <a:lnTo>
                  <a:pt x="32194" y="94996"/>
                </a:lnTo>
                <a:lnTo>
                  <a:pt x="47241" y="94996"/>
                </a:lnTo>
                <a:lnTo>
                  <a:pt x="86650" y="73402"/>
                </a:lnTo>
                <a:lnTo>
                  <a:pt x="88512" y="69164"/>
                </a:lnTo>
                <a:lnTo>
                  <a:pt x="36169" y="69164"/>
                </a:lnTo>
                <a:lnTo>
                  <a:pt x="33985" y="68948"/>
                </a:lnTo>
                <a:lnTo>
                  <a:pt x="32194" y="68554"/>
                </a:lnTo>
                <a:lnTo>
                  <a:pt x="32194" y="26631"/>
                </a:lnTo>
                <a:lnTo>
                  <a:pt x="35178" y="26238"/>
                </a:lnTo>
                <a:lnTo>
                  <a:pt x="38150" y="26035"/>
                </a:lnTo>
                <a:lnTo>
                  <a:pt x="87996" y="26035"/>
                </a:lnTo>
                <a:lnTo>
                  <a:pt x="85809" y="21563"/>
                </a:lnTo>
                <a:lnTo>
                  <a:pt x="80479" y="14897"/>
                </a:lnTo>
                <a:lnTo>
                  <a:pt x="72469" y="8379"/>
                </a:lnTo>
                <a:lnTo>
                  <a:pt x="62744" y="3724"/>
                </a:lnTo>
                <a:lnTo>
                  <a:pt x="51304" y="931"/>
                </a:lnTo>
                <a:lnTo>
                  <a:pt x="38150" y="0"/>
                </a:lnTo>
                <a:close/>
              </a:path>
              <a:path w="92709" h="142239">
                <a:moveTo>
                  <a:pt x="47241" y="94996"/>
                </a:moveTo>
                <a:lnTo>
                  <a:pt x="32194" y="94996"/>
                </a:lnTo>
                <a:lnTo>
                  <a:pt x="34378" y="95186"/>
                </a:lnTo>
                <a:lnTo>
                  <a:pt x="37757" y="95377"/>
                </a:lnTo>
                <a:lnTo>
                  <a:pt x="42532" y="95377"/>
                </a:lnTo>
                <a:lnTo>
                  <a:pt x="47241" y="94996"/>
                </a:lnTo>
                <a:close/>
              </a:path>
              <a:path w="92709" h="142239">
                <a:moveTo>
                  <a:pt x="87996" y="26035"/>
                </a:moveTo>
                <a:lnTo>
                  <a:pt x="47688" y="26035"/>
                </a:lnTo>
                <a:lnTo>
                  <a:pt x="52666" y="28219"/>
                </a:lnTo>
                <a:lnTo>
                  <a:pt x="56032" y="32385"/>
                </a:lnTo>
                <a:lnTo>
                  <a:pt x="59016" y="36169"/>
                </a:lnTo>
                <a:lnTo>
                  <a:pt x="60604" y="41338"/>
                </a:lnTo>
                <a:lnTo>
                  <a:pt x="60604" y="56045"/>
                </a:lnTo>
                <a:lnTo>
                  <a:pt x="58623" y="61607"/>
                </a:lnTo>
                <a:lnTo>
                  <a:pt x="54444" y="64973"/>
                </a:lnTo>
                <a:lnTo>
                  <a:pt x="51079" y="67754"/>
                </a:lnTo>
                <a:lnTo>
                  <a:pt x="45910" y="69164"/>
                </a:lnTo>
                <a:lnTo>
                  <a:pt x="88512" y="69164"/>
                </a:lnTo>
                <a:lnTo>
                  <a:pt x="89947" y="65897"/>
                </a:lnTo>
                <a:lnTo>
                  <a:pt x="91940" y="57387"/>
                </a:lnTo>
                <a:lnTo>
                  <a:pt x="92608" y="47891"/>
                </a:lnTo>
                <a:lnTo>
                  <a:pt x="91858" y="38096"/>
                </a:lnTo>
                <a:lnTo>
                  <a:pt x="89596" y="29308"/>
                </a:lnTo>
                <a:lnTo>
                  <a:pt x="87996" y="260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8323450" y="2542222"/>
            <a:ext cx="100330" cy="95885"/>
          </a:xfrm>
          <a:custGeom>
            <a:avLst/>
            <a:gdLst/>
            <a:ahLst/>
            <a:cxnLst/>
            <a:rect l="l" t="t" r="r" b="b"/>
            <a:pathLst>
              <a:path w="100329" h="95885">
                <a:moveTo>
                  <a:pt x="49876" y="0"/>
                </a:moveTo>
                <a:lnTo>
                  <a:pt x="3874" y="27342"/>
                </a:lnTo>
                <a:lnTo>
                  <a:pt x="0" y="47686"/>
                </a:lnTo>
                <a:lnTo>
                  <a:pt x="3874" y="68028"/>
                </a:lnTo>
                <a:lnTo>
                  <a:pt x="39894" y="94631"/>
                </a:lnTo>
                <a:lnTo>
                  <a:pt x="49876" y="95376"/>
                </a:lnTo>
                <a:lnTo>
                  <a:pt x="59857" y="94631"/>
                </a:lnTo>
                <a:lnTo>
                  <a:pt x="68927" y="92395"/>
                </a:lnTo>
                <a:lnTo>
                  <a:pt x="77066" y="88669"/>
                </a:lnTo>
                <a:lnTo>
                  <a:pt x="84254" y="83451"/>
                </a:lnTo>
                <a:lnTo>
                  <a:pt x="94992" y="69341"/>
                </a:lnTo>
                <a:lnTo>
                  <a:pt x="44897" y="69341"/>
                </a:lnTo>
                <a:lnTo>
                  <a:pt x="40732" y="67551"/>
                </a:lnTo>
                <a:lnTo>
                  <a:pt x="37353" y="63982"/>
                </a:lnTo>
                <a:lnTo>
                  <a:pt x="33581" y="59804"/>
                </a:lnTo>
                <a:lnTo>
                  <a:pt x="31588" y="54241"/>
                </a:lnTo>
                <a:lnTo>
                  <a:pt x="31588" y="41122"/>
                </a:lnTo>
                <a:lnTo>
                  <a:pt x="33581" y="35559"/>
                </a:lnTo>
                <a:lnTo>
                  <a:pt x="37353" y="31394"/>
                </a:lnTo>
                <a:lnTo>
                  <a:pt x="40732" y="27812"/>
                </a:lnTo>
                <a:lnTo>
                  <a:pt x="44897" y="26022"/>
                </a:lnTo>
                <a:lnTo>
                  <a:pt x="94987" y="26022"/>
                </a:lnTo>
                <a:lnTo>
                  <a:pt x="84254" y="11912"/>
                </a:lnTo>
                <a:lnTo>
                  <a:pt x="76954" y="6697"/>
                </a:lnTo>
                <a:lnTo>
                  <a:pt x="68780" y="2974"/>
                </a:lnTo>
                <a:lnTo>
                  <a:pt x="59748" y="743"/>
                </a:lnTo>
                <a:lnTo>
                  <a:pt x="49876" y="0"/>
                </a:lnTo>
                <a:close/>
              </a:path>
              <a:path w="100329" h="95885">
                <a:moveTo>
                  <a:pt x="94987" y="26022"/>
                </a:moveTo>
                <a:lnTo>
                  <a:pt x="54841" y="26022"/>
                </a:lnTo>
                <a:lnTo>
                  <a:pt x="59007" y="27812"/>
                </a:lnTo>
                <a:lnTo>
                  <a:pt x="62385" y="31394"/>
                </a:lnTo>
                <a:lnTo>
                  <a:pt x="66170" y="35559"/>
                </a:lnTo>
                <a:lnTo>
                  <a:pt x="68164" y="41122"/>
                </a:lnTo>
                <a:lnTo>
                  <a:pt x="68164" y="54241"/>
                </a:lnTo>
                <a:lnTo>
                  <a:pt x="66170" y="59804"/>
                </a:lnTo>
                <a:lnTo>
                  <a:pt x="62385" y="63982"/>
                </a:lnTo>
                <a:lnTo>
                  <a:pt x="59007" y="67551"/>
                </a:lnTo>
                <a:lnTo>
                  <a:pt x="54841" y="69341"/>
                </a:lnTo>
                <a:lnTo>
                  <a:pt x="94992" y="69341"/>
                </a:lnTo>
                <a:lnTo>
                  <a:pt x="95992" y="68028"/>
                </a:lnTo>
                <a:lnTo>
                  <a:pt x="99904" y="47686"/>
                </a:lnTo>
                <a:lnTo>
                  <a:pt x="95992" y="27342"/>
                </a:lnTo>
                <a:lnTo>
                  <a:pt x="94987" y="2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8442287" y="2542222"/>
            <a:ext cx="150495" cy="93980"/>
          </a:xfrm>
          <a:custGeom>
            <a:avLst/>
            <a:gdLst/>
            <a:ahLst/>
            <a:cxnLst/>
            <a:rect l="l" t="t" r="r" b="b"/>
            <a:pathLst>
              <a:path w="150495" h="93980">
                <a:moveTo>
                  <a:pt x="24638" y="0"/>
                </a:moveTo>
                <a:lnTo>
                  <a:pt x="7353" y="0"/>
                </a:lnTo>
                <a:lnTo>
                  <a:pt x="0" y="7162"/>
                </a:lnTo>
                <a:lnTo>
                  <a:pt x="0" y="86842"/>
                </a:lnTo>
                <a:lnTo>
                  <a:pt x="6362" y="93408"/>
                </a:lnTo>
                <a:lnTo>
                  <a:pt x="143662" y="93408"/>
                </a:lnTo>
                <a:lnTo>
                  <a:pt x="150025" y="86842"/>
                </a:lnTo>
                <a:lnTo>
                  <a:pt x="150025" y="64973"/>
                </a:lnTo>
                <a:lnTo>
                  <a:pt x="31991" y="64973"/>
                </a:lnTo>
                <a:lnTo>
                  <a:pt x="31991" y="7162"/>
                </a:lnTo>
                <a:lnTo>
                  <a:pt x="24638" y="0"/>
                </a:lnTo>
                <a:close/>
              </a:path>
              <a:path w="150495" h="93980">
                <a:moveTo>
                  <a:pt x="83654" y="0"/>
                </a:moveTo>
                <a:lnTo>
                  <a:pt x="66370" y="0"/>
                </a:lnTo>
                <a:lnTo>
                  <a:pt x="59016" y="7162"/>
                </a:lnTo>
                <a:lnTo>
                  <a:pt x="59016" y="64973"/>
                </a:lnTo>
                <a:lnTo>
                  <a:pt x="91008" y="64973"/>
                </a:lnTo>
                <a:lnTo>
                  <a:pt x="91008" y="7162"/>
                </a:lnTo>
                <a:lnTo>
                  <a:pt x="83654" y="0"/>
                </a:lnTo>
                <a:close/>
              </a:path>
              <a:path w="150495" h="93980">
                <a:moveTo>
                  <a:pt x="142671" y="0"/>
                </a:moveTo>
                <a:lnTo>
                  <a:pt x="125387" y="0"/>
                </a:lnTo>
                <a:lnTo>
                  <a:pt x="118033" y="7162"/>
                </a:lnTo>
                <a:lnTo>
                  <a:pt x="118033" y="64973"/>
                </a:lnTo>
                <a:lnTo>
                  <a:pt x="150025" y="64973"/>
                </a:lnTo>
                <a:lnTo>
                  <a:pt x="150025" y="7162"/>
                </a:lnTo>
                <a:lnTo>
                  <a:pt x="1426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8616556" y="2542222"/>
            <a:ext cx="410375" cy="953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 txBox="1"/>
          <p:nvPr/>
        </p:nvSpPr>
        <p:spPr>
          <a:xfrm>
            <a:off x="5508002" y="2313622"/>
            <a:ext cx="3830320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0670">
              <a:lnSpc>
                <a:spcPct val="100000"/>
              </a:lnSpc>
              <a:spcBef>
                <a:spcPts val="100"/>
              </a:spcBef>
            </a:pPr>
            <a:r>
              <a:rPr dirty="0" sz="500" spc="-5">
                <a:latin typeface="Arial"/>
                <a:cs typeface="Arial"/>
              </a:rPr>
              <a:t>Н-ская </a:t>
            </a:r>
            <a:r>
              <a:rPr dirty="0" sz="500" spc="-10">
                <a:latin typeface="Arial"/>
                <a:cs typeface="Arial"/>
              </a:rPr>
              <a:t>область, </a:t>
            </a:r>
            <a:r>
              <a:rPr dirty="0" sz="500">
                <a:latin typeface="Arial"/>
                <a:cs typeface="Arial"/>
              </a:rPr>
              <a:t>с. </a:t>
            </a:r>
            <a:r>
              <a:rPr dirty="0" sz="500" spc="-5">
                <a:latin typeface="Arial"/>
                <a:cs typeface="Arial"/>
              </a:rPr>
              <a:t>Хлебцы,</a:t>
            </a:r>
            <a:endParaRPr sz="500">
              <a:latin typeface="Arial"/>
              <a:cs typeface="Arial"/>
            </a:endParaRPr>
          </a:p>
          <a:p>
            <a:pPr marL="280670">
              <a:lnSpc>
                <a:spcPct val="100000"/>
              </a:lnSpc>
            </a:pPr>
            <a:r>
              <a:rPr dirty="0" sz="500" spc="-10">
                <a:latin typeface="Arial"/>
                <a:cs typeface="Arial"/>
              </a:rPr>
              <a:t>ГБОУ </a:t>
            </a:r>
            <a:r>
              <a:rPr dirty="0" sz="500" spc="-5">
                <a:latin typeface="Arial"/>
                <a:cs typeface="Arial"/>
              </a:rPr>
              <a:t>СОШ</a:t>
            </a:r>
            <a:r>
              <a:rPr dirty="0" sz="500">
                <a:latin typeface="Arial"/>
                <a:cs typeface="Arial"/>
              </a:rPr>
              <a:t> №16</a:t>
            </a:r>
            <a:endParaRPr sz="500">
              <a:latin typeface="Arial"/>
              <a:cs typeface="Arial"/>
            </a:endParaRPr>
          </a:p>
          <a:p>
            <a:pPr marL="280670" marR="2661285">
              <a:lnSpc>
                <a:spcPct val="100000"/>
              </a:lnSpc>
            </a:pPr>
            <a:r>
              <a:rPr dirty="0" sz="500" spc="-10">
                <a:latin typeface="Arial"/>
                <a:cs typeface="Arial"/>
              </a:rPr>
              <a:t>тел.\ </a:t>
            </a:r>
            <a:r>
              <a:rPr dirty="0" sz="500">
                <a:latin typeface="Arial"/>
                <a:cs typeface="Arial"/>
              </a:rPr>
              <a:t>факс: +7 (499)</a:t>
            </a:r>
            <a:r>
              <a:rPr dirty="0" sz="500" spc="-70">
                <a:latin typeface="Arial"/>
                <a:cs typeface="Arial"/>
              </a:rPr>
              <a:t> </a:t>
            </a:r>
            <a:r>
              <a:rPr dirty="0" sz="500" spc="-5">
                <a:latin typeface="Arial"/>
                <a:cs typeface="Arial"/>
              </a:rPr>
              <a:t>550-92-59  e-mail:</a:t>
            </a:r>
            <a:r>
              <a:rPr dirty="0" sz="500" spc="-10">
                <a:latin typeface="Arial"/>
                <a:cs typeface="Arial"/>
                <a:hlinkClick r:id="rId2"/>
              </a:rPr>
              <a:t> info@educenter.ru</a:t>
            </a:r>
            <a:endParaRPr sz="500">
              <a:latin typeface="Arial"/>
              <a:cs typeface="Arial"/>
            </a:endParaRPr>
          </a:p>
          <a:p>
            <a:pPr marL="2296160">
              <a:lnSpc>
                <a:spcPct val="100000"/>
              </a:lnSpc>
              <a:spcBef>
                <a:spcPts val="430"/>
              </a:spcBef>
            </a:pPr>
            <a:r>
              <a:rPr dirty="0" sz="1000" spc="-165" b="1">
                <a:solidFill>
                  <a:srgbClr val="E94E0F"/>
                </a:solidFill>
                <a:latin typeface="Arial"/>
                <a:cs typeface="Arial"/>
              </a:rPr>
              <a:t>Всё </a:t>
            </a:r>
            <a:r>
              <a:rPr dirty="0" sz="1000" spc="-110" b="1">
                <a:solidFill>
                  <a:srgbClr val="E94E0F"/>
                </a:solidFill>
                <a:latin typeface="Arial"/>
                <a:cs typeface="Arial"/>
              </a:rPr>
              <a:t>получится!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62"/>
            <a:ext cx="10679430" cy="7547609"/>
          </a:xfrm>
          <a:custGeom>
            <a:avLst/>
            <a:gdLst/>
            <a:ahLst/>
            <a:cxnLst/>
            <a:rect l="l" t="t" r="r" b="b"/>
            <a:pathLst>
              <a:path w="10679430" h="7547609">
                <a:moveTo>
                  <a:pt x="0" y="7547305"/>
                </a:moveTo>
                <a:lnTo>
                  <a:pt x="10679303" y="7547305"/>
                </a:lnTo>
                <a:lnTo>
                  <a:pt x="10679303" y="0"/>
                </a:lnTo>
                <a:lnTo>
                  <a:pt x="0" y="0"/>
                </a:lnTo>
                <a:lnTo>
                  <a:pt x="0" y="7547305"/>
                </a:lnTo>
                <a:close/>
              </a:path>
            </a:pathLst>
          </a:custGeom>
          <a:solidFill>
            <a:srgbClr val="FED9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62664" y="6990764"/>
            <a:ext cx="16700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80763" y="567862"/>
            <a:ext cx="1531620" cy="64071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20"/>
              <a:t>Папка</a:t>
            </a:r>
          </a:p>
        </p:txBody>
      </p:sp>
      <p:sp>
        <p:nvSpPr>
          <p:cNvPr id="5" name="object 5"/>
          <p:cNvSpPr/>
          <p:nvPr/>
        </p:nvSpPr>
        <p:spPr>
          <a:xfrm>
            <a:off x="417956" y="1412697"/>
            <a:ext cx="3398520" cy="4787265"/>
          </a:xfrm>
          <a:custGeom>
            <a:avLst/>
            <a:gdLst/>
            <a:ahLst/>
            <a:cxnLst/>
            <a:rect l="l" t="t" r="r" b="b"/>
            <a:pathLst>
              <a:path w="3398520" h="4787265">
                <a:moveTo>
                  <a:pt x="0" y="4786884"/>
                </a:moveTo>
                <a:lnTo>
                  <a:pt x="3398050" y="4786884"/>
                </a:lnTo>
                <a:lnTo>
                  <a:pt x="3398050" y="0"/>
                </a:lnTo>
                <a:lnTo>
                  <a:pt x="0" y="0"/>
                </a:lnTo>
                <a:lnTo>
                  <a:pt x="0" y="4786884"/>
                </a:lnTo>
                <a:close/>
              </a:path>
            </a:pathLst>
          </a:custGeom>
          <a:solidFill>
            <a:srgbClr val="000000">
              <a:alpha val="22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5500" y="1494002"/>
            <a:ext cx="3121660" cy="4399915"/>
          </a:xfrm>
          <a:custGeom>
            <a:avLst/>
            <a:gdLst/>
            <a:ahLst/>
            <a:cxnLst/>
            <a:rect l="l" t="t" r="r" b="b"/>
            <a:pathLst>
              <a:path w="3121660" h="4399915">
                <a:moveTo>
                  <a:pt x="0" y="4399407"/>
                </a:moveTo>
                <a:lnTo>
                  <a:pt x="3121482" y="4399407"/>
                </a:lnTo>
                <a:lnTo>
                  <a:pt x="3121482" y="0"/>
                </a:lnTo>
                <a:lnTo>
                  <a:pt x="0" y="0"/>
                </a:lnTo>
                <a:lnTo>
                  <a:pt x="0" y="4399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16006" y="1412697"/>
            <a:ext cx="3094990" cy="4787265"/>
          </a:xfrm>
          <a:custGeom>
            <a:avLst/>
            <a:gdLst/>
            <a:ahLst/>
            <a:cxnLst/>
            <a:rect l="l" t="t" r="r" b="b"/>
            <a:pathLst>
              <a:path w="3094990" h="4787265">
                <a:moveTo>
                  <a:pt x="0" y="4786884"/>
                </a:moveTo>
                <a:lnTo>
                  <a:pt x="3094482" y="4786884"/>
                </a:lnTo>
                <a:lnTo>
                  <a:pt x="3094482" y="0"/>
                </a:lnTo>
                <a:lnTo>
                  <a:pt x="0" y="0"/>
                </a:lnTo>
                <a:lnTo>
                  <a:pt x="0" y="4786884"/>
                </a:lnTo>
                <a:close/>
              </a:path>
            </a:pathLst>
          </a:custGeom>
          <a:solidFill>
            <a:srgbClr val="000000">
              <a:alpha val="22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10489" y="1412697"/>
            <a:ext cx="3511550" cy="4787265"/>
          </a:xfrm>
          <a:custGeom>
            <a:avLst/>
            <a:gdLst/>
            <a:ahLst/>
            <a:cxnLst/>
            <a:rect l="l" t="t" r="r" b="b"/>
            <a:pathLst>
              <a:path w="3511550" h="4787265">
                <a:moveTo>
                  <a:pt x="0" y="0"/>
                </a:moveTo>
                <a:lnTo>
                  <a:pt x="3511296" y="0"/>
                </a:lnTo>
                <a:lnTo>
                  <a:pt x="3511296" y="4786884"/>
                </a:lnTo>
                <a:lnTo>
                  <a:pt x="0" y="478688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2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923537" y="1496618"/>
            <a:ext cx="6218339" cy="43968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394841" y="5134648"/>
            <a:ext cx="2745105" cy="758825"/>
          </a:xfrm>
          <a:custGeom>
            <a:avLst/>
            <a:gdLst/>
            <a:ahLst/>
            <a:cxnLst/>
            <a:rect l="l" t="t" r="r" b="b"/>
            <a:pathLst>
              <a:path w="2745104" h="758825">
                <a:moveTo>
                  <a:pt x="2744673" y="0"/>
                </a:moveTo>
                <a:lnTo>
                  <a:pt x="774001" y="0"/>
                </a:lnTo>
                <a:lnTo>
                  <a:pt x="0" y="758774"/>
                </a:lnTo>
                <a:lnTo>
                  <a:pt x="2744673" y="758774"/>
                </a:lnTo>
                <a:lnTo>
                  <a:pt x="2744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90299" y="6244219"/>
            <a:ext cx="4593590" cy="28956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dirty="0" sz="900" spc="-10">
                <a:latin typeface="Arial"/>
                <a:cs typeface="Arial"/>
              </a:rPr>
              <a:t>Приведен </a:t>
            </a:r>
            <a:r>
              <a:rPr dirty="0" sz="900" spc="-5">
                <a:latin typeface="Arial"/>
                <a:cs typeface="Arial"/>
              </a:rPr>
              <a:t>дизайн условной конструкции </a:t>
            </a:r>
            <a:r>
              <a:rPr dirty="0" sz="900">
                <a:latin typeface="Arial"/>
                <a:cs typeface="Arial"/>
              </a:rPr>
              <a:t>папки, </a:t>
            </a:r>
            <a:r>
              <a:rPr dirty="0" sz="900" spc="-5">
                <a:latin typeface="Arial"/>
                <a:cs typeface="Arial"/>
              </a:rPr>
              <a:t>чтобы показать, что внешние стороны  </a:t>
            </a:r>
            <a:r>
              <a:rPr dirty="0" sz="900" spc="-10">
                <a:latin typeface="Arial"/>
                <a:cs typeface="Arial"/>
              </a:rPr>
              <a:t>белые, </a:t>
            </a:r>
            <a:r>
              <a:rPr dirty="0" sz="900">
                <a:latin typeface="Arial"/>
                <a:cs typeface="Arial"/>
              </a:rPr>
              <a:t>как и </a:t>
            </a:r>
            <a:r>
              <a:rPr dirty="0" sz="900" spc="-5">
                <a:latin typeface="Arial"/>
                <a:cs typeface="Arial"/>
              </a:rPr>
              <a:t>клапан внутри, </a:t>
            </a:r>
            <a:r>
              <a:rPr dirty="0" sz="900">
                <a:latin typeface="Arial"/>
                <a:cs typeface="Arial"/>
              </a:rPr>
              <a:t>а </a:t>
            </a:r>
            <a:r>
              <a:rPr dirty="0" sz="900" spc="-5">
                <a:latin typeface="Arial"/>
                <a:cs typeface="Arial"/>
              </a:rPr>
              <a:t>внутренность </a:t>
            </a:r>
            <a:r>
              <a:rPr dirty="0" sz="900">
                <a:latin typeface="Arial"/>
                <a:cs typeface="Arial"/>
              </a:rPr>
              <a:t>папки </a:t>
            </a:r>
            <a:r>
              <a:rPr dirty="0" sz="900" spc="-5">
                <a:latin typeface="Arial"/>
                <a:cs typeface="Arial"/>
              </a:rPr>
              <a:t>закатана </a:t>
            </a:r>
            <a:r>
              <a:rPr dirty="0" sz="900">
                <a:latin typeface="Arial"/>
                <a:cs typeface="Arial"/>
              </a:rPr>
              <a:t>фоновым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узором.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68716" y="5242141"/>
            <a:ext cx="1665605" cy="235585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500" spc="-5" b="1">
                <a:latin typeface="Arial"/>
                <a:cs typeface="Arial"/>
              </a:rPr>
              <a:t>121205, Н-ская область, с. Хлебцы, ГБОУ СОШ</a:t>
            </a:r>
            <a:r>
              <a:rPr dirty="0" sz="500" spc="-55" b="1">
                <a:latin typeface="Arial"/>
                <a:cs typeface="Arial"/>
              </a:rPr>
              <a:t> </a:t>
            </a:r>
            <a:r>
              <a:rPr dirty="0" sz="500" b="1">
                <a:latin typeface="Arial"/>
                <a:cs typeface="Arial"/>
              </a:rPr>
              <a:t>№16,</a:t>
            </a:r>
            <a:endParaRPr sz="500">
              <a:latin typeface="Arial"/>
              <a:cs typeface="Arial"/>
            </a:endParaRPr>
          </a:p>
          <a:p>
            <a:pPr marL="751205">
              <a:lnSpc>
                <a:spcPct val="100000"/>
              </a:lnSpc>
              <a:spcBef>
                <a:spcPts val="229"/>
              </a:spcBef>
            </a:pPr>
            <a:r>
              <a:rPr dirty="0" sz="500" b="1">
                <a:latin typeface="Arial"/>
                <a:cs typeface="Arial"/>
              </a:rPr>
              <a:t>тел.\ </a:t>
            </a:r>
            <a:r>
              <a:rPr dirty="0" sz="500" spc="-5" b="1">
                <a:latin typeface="Arial"/>
                <a:cs typeface="Arial"/>
              </a:rPr>
              <a:t>факс: </a:t>
            </a:r>
            <a:r>
              <a:rPr dirty="0" sz="500" b="1">
                <a:latin typeface="Arial"/>
                <a:cs typeface="Arial"/>
              </a:rPr>
              <a:t>+7 (499)</a:t>
            </a:r>
            <a:r>
              <a:rPr dirty="0" sz="500" spc="-90" b="1">
                <a:latin typeface="Arial"/>
                <a:cs typeface="Arial"/>
              </a:rPr>
              <a:t> </a:t>
            </a:r>
            <a:r>
              <a:rPr dirty="0" sz="500" spc="-5" b="1">
                <a:latin typeface="Arial"/>
                <a:cs typeface="Arial"/>
              </a:rPr>
              <a:t>550-92-59</a:t>
            </a:r>
            <a:endParaRPr sz="5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22724" y="1993018"/>
            <a:ext cx="758282" cy="7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25500" y="2733616"/>
            <a:ext cx="3121660" cy="2959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 marL="95885">
              <a:lnSpc>
                <a:spcPct val="100000"/>
              </a:lnSpc>
              <a:spcBef>
                <a:spcPts val="120"/>
              </a:spcBef>
            </a:pPr>
            <a:r>
              <a:rPr dirty="0" sz="1100" spc="5" b="1">
                <a:latin typeface="Arial"/>
                <a:cs typeface="Arial"/>
              </a:rPr>
              <a:t>Доброшкола</a:t>
            </a:r>
            <a:endParaRPr sz="1100">
              <a:latin typeface="Arial"/>
              <a:cs typeface="Arial"/>
            </a:endParaRPr>
          </a:p>
          <a:p>
            <a:pPr algn="ctr" marL="80010">
              <a:lnSpc>
                <a:spcPct val="100000"/>
              </a:lnSpc>
              <a:spcBef>
                <a:spcPts val="5"/>
              </a:spcBef>
            </a:pPr>
            <a:r>
              <a:rPr dirty="0" sz="650" spc="-110" b="1">
                <a:solidFill>
                  <a:srgbClr val="E94E0F"/>
                </a:solidFill>
                <a:latin typeface="Arial"/>
                <a:cs typeface="Arial"/>
              </a:rPr>
              <a:t>Всё </a:t>
            </a:r>
            <a:r>
              <a:rPr dirty="0" sz="650" spc="-105" b="1">
                <a:solidFill>
                  <a:srgbClr val="E94E0F"/>
                </a:solidFill>
                <a:latin typeface="Arial"/>
                <a:cs typeface="Arial"/>
              </a:rPr>
              <a:t> </a:t>
            </a:r>
            <a:r>
              <a:rPr dirty="0" sz="650" spc="-70" b="1">
                <a:solidFill>
                  <a:srgbClr val="E94E0F"/>
                </a:solidFill>
                <a:latin typeface="Arial"/>
                <a:cs typeface="Arial"/>
              </a:rPr>
              <a:t>получится!</a:t>
            </a:r>
            <a:endParaRPr sz="6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4108" y="3891394"/>
            <a:ext cx="788670" cy="662940"/>
          </a:xfrm>
          <a:custGeom>
            <a:avLst/>
            <a:gdLst/>
            <a:ahLst/>
            <a:cxnLst/>
            <a:rect l="l" t="t" r="r" b="b"/>
            <a:pathLst>
              <a:path w="788669" h="662939">
                <a:moveTo>
                  <a:pt x="52019" y="0"/>
                </a:moveTo>
                <a:lnTo>
                  <a:pt x="31068" y="4166"/>
                </a:lnTo>
                <a:lnTo>
                  <a:pt x="14598" y="16117"/>
                </a:lnTo>
                <a:lnTo>
                  <a:pt x="3834" y="35034"/>
                </a:lnTo>
                <a:lnTo>
                  <a:pt x="0" y="60096"/>
                </a:lnTo>
                <a:lnTo>
                  <a:pt x="419" y="410476"/>
                </a:lnTo>
                <a:lnTo>
                  <a:pt x="24195" y="481895"/>
                </a:lnTo>
                <a:lnTo>
                  <a:pt x="49873" y="511239"/>
                </a:lnTo>
                <a:lnTo>
                  <a:pt x="378993" y="653986"/>
                </a:lnTo>
                <a:lnTo>
                  <a:pt x="424370" y="662343"/>
                </a:lnTo>
                <a:lnTo>
                  <a:pt x="451313" y="659886"/>
                </a:lnTo>
                <a:lnTo>
                  <a:pt x="477477" y="652722"/>
                </a:lnTo>
                <a:lnTo>
                  <a:pt x="481523" y="650760"/>
                </a:lnTo>
                <a:lnTo>
                  <a:pt x="424370" y="650760"/>
                </a:lnTo>
                <a:lnTo>
                  <a:pt x="413338" y="650279"/>
                </a:lnTo>
                <a:lnTo>
                  <a:pt x="85636" y="520357"/>
                </a:lnTo>
                <a:lnTo>
                  <a:pt x="33893" y="475400"/>
                </a:lnTo>
                <a:lnTo>
                  <a:pt x="12006" y="410476"/>
                </a:lnTo>
                <a:lnTo>
                  <a:pt x="11582" y="60071"/>
                </a:lnTo>
                <a:lnTo>
                  <a:pt x="12420" y="48582"/>
                </a:lnTo>
                <a:lnTo>
                  <a:pt x="36907" y="14300"/>
                </a:lnTo>
                <a:lnTo>
                  <a:pt x="52019" y="11582"/>
                </a:lnTo>
                <a:lnTo>
                  <a:pt x="93829" y="11582"/>
                </a:lnTo>
                <a:lnTo>
                  <a:pt x="80568" y="6108"/>
                </a:lnTo>
                <a:lnTo>
                  <a:pt x="73125" y="3402"/>
                </a:lnTo>
                <a:lnTo>
                  <a:pt x="65865" y="1497"/>
                </a:lnTo>
                <a:lnTo>
                  <a:pt x="58819" y="370"/>
                </a:lnTo>
                <a:lnTo>
                  <a:pt x="52019" y="0"/>
                </a:lnTo>
                <a:close/>
              </a:path>
              <a:path w="788669" h="662939">
                <a:moveTo>
                  <a:pt x="93829" y="11582"/>
                </a:moveTo>
                <a:lnTo>
                  <a:pt x="59626" y="11582"/>
                </a:lnTo>
                <a:lnTo>
                  <a:pt x="67741" y="13347"/>
                </a:lnTo>
                <a:lnTo>
                  <a:pt x="745312" y="293039"/>
                </a:lnTo>
                <a:lnTo>
                  <a:pt x="777252" y="326288"/>
                </a:lnTo>
                <a:lnTo>
                  <a:pt x="777752" y="337034"/>
                </a:lnTo>
                <a:lnTo>
                  <a:pt x="775073" y="347951"/>
                </a:lnTo>
                <a:lnTo>
                  <a:pt x="513130" y="617308"/>
                </a:lnTo>
                <a:lnTo>
                  <a:pt x="473841" y="641773"/>
                </a:lnTo>
                <a:lnTo>
                  <a:pt x="424370" y="650760"/>
                </a:lnTo>
                <a:lnTo>
                  <a:pt x="481523" y="650760"/>
                </a:lnTo>
                <a:lnTo>
                  <a:pt x="521335" y="625500"/>
                </a:lnTo>
                <a:lnTo>
                  <a:pt x="768781" y="377444"/>
                </a:lnTo>
                <a:lnTo>
                  <a:pt x="788623" y="324011"/>
                </a:lnTo>
                <a:lnTo>
                  <a:pt x="776213" y="300145"/>
                </a:lnTo>
                <a:lnTo>
                  <a:pt x="749744" y="282333"/>
                </a:lnTo>
                <a:lnTo>
                  <a:pt x="93829" y="11582"/>
                </a:lnTo>
                <a:close/>
              </a:path>
            </a:pathLst>
          </a:custGeom>
          <a:solidFill>
            <a:srgbClr val="E94E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01771" y="4259719"/>
            <a:ext cx="662940" cy="789305"/>
          </a:xfrm>
          <a:custGeom>
            <a:avLst/>
            <a:gdLst/>
            <a:ahLst/>
            <a:cxnLst/>
            <a:rect l="l" t="t" r="r" b="b"/>
            <a:pathLst>
              <a:path w="662939" h="789304">
                <a:moveTo>
                  <a:pt x="328032" y="0"/>
                </a:moveTo>
                <a:lnTo>
                  <a:pt x="283747" y="20853"/>
                </a:lnTo>
                <a:lnTo>
                  <a:pt x="36288" y="268909"/>
                </a:lnTo>
                <a:lnTo>
                  <a:pt x="2590" y="336235"/>
                </a:lnTo>
                <a:lnTo>
                  <a:pt x="0" y="375140"/>
                </a:lnTo>
                <a:lnTo>
                  <a:pt x="8145" y="411314"/>
                </a:lnTo>
                <a:lnTo>
                  <a:pt x="131792" y="708787"/>
                </a:lnTo>
                <a:lnTo>
                  <a:pt x="181038" y="765656"/>
                </a:lnTo>
                <a:lnTo>
                  <a:pt x="215958" y="782944"/>
                </a:lnTo>
                <a:lnTo>
                  <a:pt x="252467" y="789292"/>
                </a:lnTo>
                <a:lnTo>
                  <a:pt x="602962" y="788860"/>
                </a:lnTo>
                <a:lnTo>
                  <a:pt x="634210" y="782463"/>
                </a:lnTo>
                <a:lnTo>
                  <a:pt x="639842" y="777709"/>
                </a:lnTo>
                <a:lnTo>
                  <a:pt x="252467" y="777709"/>
                </a:lnTo>
                <a:lnTo>
                  <a:pt x="219429" y="771839"/>
                </a:lnTo>
                <a:lnTo>
                  <a:pt x="160592" y="732586"/>
                </a:lnTo>
                <a:lnTo>
                  <a:pt x="18851" y="406857"/>
                </a:lnTo>
                <a:lnTo>
                  <a:pt x="11593" y="374077"/>
                </a:lnTo>
                <a:lnTo>
                  <a:pt x="14046" y="338493"/>
                </a:lnTo>
                <a:lnTo>
                  <a:pt x="44492" y="277101"/>
                </a:lnTo>
                <a:lnTo>
                  <a:pt x="291952" y="29044"/>
                </a:lnTo>
                <a:lnTo>
                  <a:pt x="328032" y="11582"/>
                </a:lnTo>
                <a:lnTo>
                  <a:pt x="358694" y="11582"/>
                </a:lnTo>
                <a:lnTo>
                  <a:pt x="357231" y="10080"/>
                </a:lnTo>
                <a:lnTo>
                  <a:pt x="343257" y="2541"/>
                </a:lnTo>
                <a:lnTo>
                  <a:pt x="328032" y="0"/>
                </a:lnTo>
                <a:close/>
              </a:path>
              <a:path w="662939" h="789304">
                <a:moveTo>
                  <a:pt x="358694" y="11582"/>
                </a:moveTo>
                <a:lnTo>
                  <a:pt x="328032" y="11582"/>
                </a:lnTo>
                <a:lnTo>
                  <a:pt x="340242" y="13758"/>
                </a:lnTo>
                <a:lnTo>
                  <a:pt x="351242" y="20096"/>
                </a:lnTo>
                <a:lnTo>
                  <a:pt x="646053" y="712609"/>
                </a:lnTo>
                <a:lnTo>
                  <a:pt x="651346" y="737814"/>
                </a:lnTo>
                <a:lnTo>
                  <a:pt x="649668" y="748933"/>
                </a:lnTo>
                <a:lnTo>
                  <a:pt x="616529" y="776044"/>
                </a:lnTo>
                <a:lnTo>
                  <a:pt x="252467" y="777709"/>
                </a:lnTo>
                <a:lnTo>
                  <a:pt x="639842" y="777709"/>
                </a:lnTo>
                <a:lnTo>
                  <a:pt x="654767" y="765113"/>
                </a:lnTo>
                <a:lnTo>
                  <a:pt x="662868" y="739459"/>
                </a:lnTo>
                <a:lnTo>
                  <a:pt x="656746" y="708152"/>
                </a:lnTo>
                <a:lnTo>
                  <a:pt x="378896" y="39649"/>
                </a:lnTo>
                <a:lnTo>
                  <a:pt x="369321" y="22492"/>
                </a:lnTo>
                <a:lnTo>
                  <a:pt x="358694" y="11582"/>
                </a:lnTo>
                <a:close/>
              </a:path>
            </a:pathLst>
          </a:custGeom>
          <a:solidFill>
            <a:srgbClr val="F9B2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93977" y="5079987"/>
            <a:ext cx="662305" cy="789940"/>
          </a:xfrm>
          <a:custGeom>
            <a:avLst/>
            <a:gdLst/>
            <a:ahLst/>
            <a:cxnLst/>
            <a:rect l="l" t="t" r="r" b="b"/>
            <a:pathLst>
              <a:path w="662305" h="789939">
                <a:moveTo>
                  <a:pt x="602069" y="0"/>
                </a:moveTo>
                <a:lnTo>
                  <a:pt x="251574" y="431"/>
                </a:lnTo>
                <a:lnTo>
                  <a:pt x="180140" y="24203"/>
                </a:lnTo>
                <a:lnTo>
                  <a:pt x="150794" y="49880"/>
                </a:lnTo>
                <a:lnTo>
                  <a:pt x="8052" y="379006"/>
                </a:lnTo>
                <a:lnTo>
                  <a:pt x="0" y="415196"/>
                </a:lnTo>
                <a:lnTo>
                  <a:pt x="2689" y="454094"/>
                </a:lnTo>
                <a:lnTo>
                  <a:pt x="15185" y="491030"/>
                </a:lnTo>
                <a:lnTo>
                  <a:pt x="284607" y="768781"/>
                </a:lnTo>
                <a:lnTo>
                  <a:pt x="317695" y="788257"/>
                </a:lnTo>
                <a:lnTo>
                  <a:pt x="328828" y="789533"/>
                </a:lnTo>
                <a:lnTo>
                  <a:pt x="344084" y="786983"/>
                </a:lnTo>
                <a:lnTo>
                  <a:pt x="358072" y="779418"/>
                </a:lnTo>
                <a:lnTo>
                  <a:pt x="359495" y="777951"/>
                </a:lnTo>
                <a:lnTo>
                  <a:pt x="328828" y="777951"/>
                </a:lnTo>
                <a:lnTo>
                  <a:pt x="319653" y="776834"/>
                </a:lnTo>
                <a:lnTo>
                  <a:pt x="44729" y="513130"/>
                </a:lnTo>
                <a:lnTo>
                  <a:pt x="14133" y="451800"/>
                </a:lnTo>
                <a:lnTo>
                  <a:pt x="11591" y="416216"/>
                </a:lnTo>
                <a:lnTo>
                  <a:pt x="18770" y="383413"/>
                </a:lnTo>
                <a:lnTo>
                  <a:pt x="141694" y="85636"/>
                </a:lnTo>
                <a:lnTo>
                  <a:pt x="186644" y="33899"/>
                </a:lnTo>
                <a:lnTo>
                  <a:pt x="251587" y="12014"/>
                </a:lnTo>
                <a:lnTo>
                  <a:pt x="602031" y="11582"/>
                </a:lnTo>
                <a:lnTo>
                  <a:pt x="602069" y="0"/>
                </a:lnTo>
                <a:close/>
              </a:path>
              <a:path w="662305" h="789939">
                <a:moveTo>
                  <a:pt x="602069" y="0"/>
                </a:moveTo>
                <a:lnTo>
                  <a:pt x="602069" y="11582"/>
                </a:lnTo>
                <a:lnTo>
                  <a:pt x="615620" y="12796"/>
                </a:lnTo>
                <a:lnTo>
                  <a:pt x="627334" y="16363"/>
                </a:lnTo>
                <a:lnTo>
                  <a:pt x="636950" y="22169"/>
                </a:lnTo>
                <a:lnTo>
                  <a:pt x="644207" y="30099"/>
                </a:lnTo>
                <a:lnTo>
                  <a:pt x="648763" y="39834"/>
                </a:lnTo>
                <a:lnTo>
                  <a:pt x="650459" y="50944"/>
                </a:lnTo>
                <a:lnTo>
                  <a:pt x="649283" y="63147"/>
                </a:lnTo>
                <a:lnTo>
                  <a:pt x="368998" y="745324"/>
                </a:lnTo>
                <a:lnTo>
                  <a:pt x="341059" y="775769"/>
                </a:lnTo>
                <a:lnTo>
                  <a:pt x="328828" y="777951"/>
                </a:lnTo>
                <a:lnTo>
                  <a:pt x="359495" y="777951"/>
                </a:lnTo>
                <a:lnTo>
                  <a:pt x="370157" y="766966"/>
                </a:lnTo>
                <a:lnTo>
                  <a:pt x="379704" y="749757"/>
                </a:lnTo>
                <a:lnTo>
                  <a:pt x="655942" y="80581"/>
                </a:lnTo>
                <a:lnTo>
                  <a:pt x="661985" y="49281"/>
                </a:lnTo>
                <a:lnTo>
                  <a:pt x="653842" y="23660"/>
                </a:lnTo>
                <a:lnTo>
                  <a:pt x="633280" y="6354"/>
                </a:lnTo>
                <a:lnTo>
                  <a:pt x="602069" y="0"/>
                </a:lnTo>
                <a:close/>
              </a:path>
            </a:pathLst>
          </a:custGeom>
          <a:solidFill>
            <a:srgbClr val="E94E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98403" y="5597347"/>
            <a:ext cx="783590" cy="306705"/>
          </a:xfrm>
          <a:custGeom>
            <a:avLst/>
            <a:gdLst/>
            <a:ahLst/>
            <a:cxnLst/>
            <a:rect l="l" t="t" r="r" b="b"/>
            <a:pathLst>
              <a:path w="783590" h="306704">
                <a:moveTo>
                  <a:pt x="423684" y="0"/>
                </a:moveTo>
                <a:lnTo>
                  <a:pt x="377977" y="8470"/>
                </a:lnTo>
                <a:lnTo>
                  <a:pt x="80505" y="132118"/>
                </a:lnTo>
                <a:lnTo>
                  <a:pt x="23602" y="181414"/>
                </a:lnTo>
                <a:lnTo>
                  <a:pt x="6317" y="216362"/>
                </a:lnTo>
                <a:lnTo>
                  <a:pt x="0" y="252895"/>
                </a:lnTo>
                <a:lnTo>
                  <a:pt x="66" y="306654"/>
                </a:lnTo>
                <a:lnTo>
                  <a:pt x="11648" y="306654"/>
                </a:lnTo>
                <a:lnTo>
                  <a:pt x="11582" y="252895"/>
                </a:lnTo>
                <a:lnTo>
                  <a:pt x="17430" y="219826"/>
                </a:lnTo>
                <a:lnTo>
                  <a:pt x="56679" y="160928"/>
                </a:lnTo>
                <a:lnTo>
                  <a:pt x="382435" y="19164"/>
                </a:lnTo>
                <a:lnTo>
                  <a:pt x="423684" y="11582"/>
                </a:lnTo>
                <a:lnTo>
                  <a:pt x="480827" y="11582"/>
                </a:lnTo>
                <a:lnTo>
                  <a:pt x="476634" y="9556"/>
                </a:lnTo>
                <a:lnTo>
                  <a:pt x="450548" y="2439"/>
                </a:lnTo>
                <a:lnTo>
                  <a:pt x="423684" y="0"/>
                </a:lnTo>
                <a:close/>
              </a:path>
              <a:path w="783590" h="306704">
                <a:moveTo>
                  <a:pt x="480827" y="11582"/>
                </a:moveTo>
                <a:lnTo>
                  <a:pt x="423684" y="11582"/>
                </a:lnTo>
                <a:lnTo>
                  <a:pt x="448990" y="13892"/>
                </a:lnTo>
                <a:lnTo>
                  <a:pt x="473005" y="20512"/>
                </a:lnTo>
                <a:lnTo>
                  <a:pt x="512191" y="44805"/>
                </a:lnTo>
                <a:lnTo>
                  <a:pt x="760247" y="292265"/>
                </a:lnTo>
                <a:lnTo>
                  <a:pt x="771116" y="306654"/>
                </a:lnTo>
                <a:lnTo>
                  <a:pt x="783431" y="306654"/>
                </a:lnTo>
                <a:lnTo>
                  <a:pt x="768438" y="284060"/>
                </a:lnTo>
                <a:lnTo>
                  <a:pt x="520382" y="36601"/>
                </a:lnTo>
                <a:lnTo>
                  <a:pt x="500419" y="21045"/>
                </a:lnTo>
                <a:lnTo>
                  <a:pt x="480827" y="11582"/>
                </a:lnTo>
                <a:close/>
              </a:path>
            </a:pathLst>
          </a:custGeom>
          <a:solidFill>
            <a:srgbClr val="F9B2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21995" y="5694346"/>
            <a:ext cx="145078" cy="209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21995" y="3882720"/>
            <a:ext cx="131445" cy="552450"/>
          </a:xfrm>
          <a:custGeom>
            <a:avLst/>
            <a:gdLst/>
            <a:ahLst/>
            <a:cxnLst/>
            <a:rect l="l" t="t" r="r" b="b"/>
            <a:pathLst>
              <a:path w="131445" h="552450">
                <a:moveTo>
                  <a:pt x="109822" y="11582"/>
                </a:moveTo>
                <a:lnTo>
                  <a:pt x="78676" y="11582"/>
                </a:lnTo>
                <a:lnTo>
                  <a:pt x="95340" y="15010"/>
                </a:lnTo>
                <a:lnTo>
                  <a:pt x="108081" y="24757"/>
                </a:lnTo>
                <a:lnTo>
                  <a:pt x="116229" y="40016"/>
                </a:lnTo>
                <a:lnTo>
                  <a:pt x="119113" y="59982"/>
                </a:lnTo>
                <a:lnTo>
                  <a:pt x="119532" y="410362"/>
                </a:lnTo>
                <a:lnTo>
                  <a:pt x="113698" y="443423"/>
                </a:lnTo>
                <a:lnTo>
                  <a:pt x="97813" y="475361"/>
                </a:lnTo>
                <a:lnTo>
                  <a:pt x="74449" y="502316"/>
                </a:lnTo>
                <a:lnTo>
                  <a:pt x="46177" y="520433"/>
                </a:lnTo>
                <a:lnTo>
                  <a:pt x="0" y="539626"/>
                </a:lnTo>
                <a:lnTo>
                  <a:pt x="0" y="552182"/>
                </a:lnTo>
                <a:lnTo>
                  <a:pt x="50634" y="531139"/>
                </a:lnTo>
                <a:lnTo>
                  <a:pt x="107521" y="481836"/>
                </a:lnTo>
                <a:lnTo>
                  <a:pt x="124804" y="446884"/>
                </a:lnTo>
                <a:lnTo>
                  <a:pt x="131127" y="410349"/>
                </a:lnTo>
                <a:lnTo>
                  <a:pt x="130695" y="59969"/>
                </a:lnTo>
                <a:lnTo>
                  <a:pt x="126805" y="34954"/>
                </a:lnTo>
                <a:lnTo>
                  <a:pt x="116025" y="16078"/>
                </a:lnTo>
                <a:lnTo>
                  <a:pt x="109822" y="11582"/>
                </a:lnTo>
                <a:close/>
              </a:path>
              <a:path w="131445" h="552450">
                <a:moveTo>
                  <a:pt x="78676" y="0"/>
                </a:moveTo>
                <a:lnTo>
                  <a:pt x="0" y="26953"/>
                </a:lnTo>
                <a:lnTo>
                  <a:pt x="0" y="39502"/>
                </a:lnTo>
                <a:lnTo>
                  <a:pt x="62877" y="13373"/>
                </a:lnTo>
                <a:lnTo>
                  <a:pt x="71043" y="11582"/>
                </a:lnTo>
                <a:lnTo>
                  <a:pt x="109822" y="11582"/>
                </a:lnTo>
                <a:lnTo>
                  <a:pt x="99575" y="4155"/>
                </a:lnTo>
                <a:lnTo>
                  <a:pt x="78676" y="0"/>
                </a:lnTo>
                <a:close/>
              </a:path>
            </a:pathLst>
          </a:custGeom>
          <a:solidFill>
            <a:srgbClr val="F9B2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21995" y="4642446"/>
            <a:ext cx="570230" cy="341630"/>
          </a:xfrm>
          <a:custGeom>
            <a:avLst/>
            <a:gdLst/>
            <a:ahLst/>
            <a:cxnLst/>
            <a:rect l="l" t="t" r="r" b="b"/>
            <a:pathLst>
              <a:path w="570230" h="341629">
                <a:moveTo>
                  <a:pt x="570232" y="341045"/>
                </a:moveTo>
                <a:lnTo>
                  <a:pt x="558070" y="293907"/>
                </a:lnTo>
                <a:lnTo>
                  <a:pt x="540791" y="249042"/>
                </a:lnTo>
                <a:lnTo>
                  <a:pt x="518727" y="206788"/>
                </a:lnTo>
                <a:lnTo>
                  <a:pt x="492209" y="167485"/>
                </a:lnTo>
                <a:lnTo>
                  <a:pt x="461567" y="131473"/>
                </a:lnTo>
                <a:lnTo>
                  <a:pt x="427133" y="99090"/>
                </a:lnTo>
                <a:lnTo>
                  <a:pt x="389238" y="70675"/>
                </a:lnTo>
                <a:lnTo>
                  <a:pt x="348213" y="46568"/>
                </a:lnTo>
                <a:lnTo>
                  <a:pt x="304390" y="27108"/>
                </a:lnTo>
                <a:lnTo>
                  <a:pt x="258099" y="12634"/>
                </a:lnTo>
                <a:lnTo>
                  <a:pt x="209671" y="3484"/>
                </a:lnTo>
                <a:lnTo>
                  <a:pt x="159438" y="0"/>
                </a:lnTo>
                <a:lnTo>
                  <a:pt x="108449" y="2495"/>
                </a:lnTo>
                <a:lnTo>
                  <a:pt x="59196" y="10848"/>
                </a:lnTo>
                <a:lnTo>
                  <a:pt x="12033" y="24713"/>
                </a:lnTo>
                <a:lnTo>
                  <a:pt x="0" y="29834"/>
                </a:lnTo>
              </a:path>
            </a:pathLst>
          </a:custGeom>
          <a:ln w="11582">
            <a:solidFill>
              <a:srgbClr val="95C1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21995" y="4983492"/>
            <a:ext cx="570230" cy="71120"/>
          </a:xfrm>
          <a:custGeom>
            <a:avLst/>
            <a:gdLst/>
            <a:ahLst/>
            <a:cxnLst/>
            <a:rect l="l" t="t" r="r" b="b"/>
            <a:pathLst>
              <a:path w="570230" h="71120">
                <a:moveTo>
                  <a:pt x="0" y="65299"/>
                </a:moveTo>
                <a:lnTo>
                  <a:pt x="64284" y="65981"/>
                </a:lnTo>
                <a:lnTo>
                  <a:pt x="128983" y="66668"/>
                </a:lnTo>
                <a:lnTo>
                  <a:pt x="194778" y="67366"/>
                </a:lnTo>
                <a:lnTo>
                  <a:pt x="260100" y="68059"/>
                </a:lnTo>
                <a:lnTo>
                  <a:pt x="323377" y="68730"/>
                </a:lnTo>
                <a:lnTo>
                  <a:pt x="383039" y="69363"/>
                </a:lnTo>
                <a:lnTo>
                  <a:pt x="437516" y="69941"/>
                </a:lnTo>
                <a:lnTo>
                  <a:pt x="485235" y="70447"/>
                </a:lnTo>
                <a:lnTo>
                  <a:pt x="524626" y="70866"/>
                </a:lnTo>
                <a:lnTo>
                  <a:pt x="546206" y="62509"/>
                </a:lnTo>
                <a:lnTo>
                  <a:pt x="561178" y="42419"/>
                </a:lnTo>
                <a:lnTo>
                  <a:pt x="569277" y="18836"/>
                </a:lnTo>
                <a:lnTo>
                  <a:pt x="570232" y="0"/>
                </a:lnTo>
              </a:path>
            </a:pathLst>
          </a:custGeom>
          <a:ln w="11582">
            <a:solidFill>
              <a:srgbClr val="95C1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21995" y="5123707"/>
            <a:ext cx="560705" cy="371475"/>
          </a:xfrm>
          <a:custGeom>
            <a:avLst/>
            <a:gdLst/>
            <a:ahLst/>
            <a:cxnLst/>
            <a:rect l="l" t="t" r="r" b="b"/>
            <a:pathLst>
              <a:path w="560705" h="371475">
                <a:moveTo>
                  <a:pt x="0" y="341778"/>
                </a:moveTo>
                <a:lnTo>
                  <a:pt x="2093" y="342732"/>
                </a:lnTo>
                <a:lnTo>
                  <a:pt x="49390" y="357898"/>
                </a:lnTo>
                <a:lnTo>
                  <a:pt x="98948" y="367488"/>
                </a:lnTo>
                <a:lnTo>
                  <a:pt x="150409" y="371138"/>
                </a:lnTo>
                <a:lnTo>
                  <a:pt x="201929" y="368580"/>
                </a:lnTo>
                <a:lnTo>
                  <a:pt x="251673" y="360045"/>
                </a:lnTo>
                <a:lnTo>
                  <a:pt x="299275" y="345889"/>
                </a:lnTo>
                <a:lnTo>
                  <a:pt x="344373" y="326470"/>
                </a:lnTo>
                <a:lnTo>
                  <a:pt x="386601" y="302145"/>
                </a:lnTo>
                <a:lnTo>
                  <a:pt x="425596" y="273271"/>
                </a:lnTo>
                <a:lnTo>
                  <a:pt x="460993" y="240207"/>
                </a:lnTo>
                <a:lnTo>
                  <a:pt x="492429" y="203308"/>
                </a:lnTo>
                <a:lnTo>
                  <a:pt x="519539" y="162933"/>
                </a:lnTo>
                <a:lnTo>
                  <a:pt x="541959" y="119439"/>
                </a:lnTo>
                <a:lnTo>
                  <a:pt x="559324" y="73183"/>
                </a:lnTo>
                <a:lnTo>
                  <a:pt x="560644" y="55570"/>
                </a:lnTo>
                <a:lnTo>
                  <a:pt x="556460" y="33194"/>
                </a:lnTo>
                <a:lnTo>
                  <a:pt x="546276" y="13919"/>
                </a:lnTo>
                <a:lnTo>
                  <a:pt x="529593" y="5606"/>
                </a:lnTo>
                <a:lnTo>
                  <a:pt x="492576" y="5215"/>
                </a:lnTo>
                <a:lnTo>
                  <a:pt x="446574" y="4729"/>
                </a:lnTo>
                <a:lnTo>
                  <a:pt x="393238" y="4164"/>
                </a:lnTo>
                <a:lnTo>
                  <a:pt x="334224" y="3540"/>
                </a:lnTo>
                <a:lnTo>
                  <a:pt x="271182" y="2872"/>
                </a:lnTo>
                <a:lnTo>
                  <a:pt x="205766" y="2179"/>
                </a:lnTo>
                <a:lnTo>
                  <a:pt x="139628" y="1479"/>
                </a:lnTo>
                <a:lnTo>
                  <a:pt x="74422" y="788"/>
                </a:lnTo>
                <a:lnTo>
                  <a:pt x="11801" y="125"/>
                </a:lnTo>
                <a:lnTo>
                  <a:pt x="0" y="0"/>
                </a:lnTo>
              </a:path>
            </a:pathLst>
          </a:custGeom>
          <a:ln w="11582">
            <a:solidFill>
              <a:srgbClr val="95C11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63362" y="7015495"/>
            <a:ext cx="141605" cy="142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5"/>
              </a:lnSpc>
            </a:pPr>
            <a:r>
              <a:rPr dirty="0" sz="1000" spc="-5">
                <a:latin typeface="Arial"/>
                <a:cs typeface="Arial"/>
              </a:rPr>
              <a:t>16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805298" y="4336224"/>
            <a:ext cx="1205230" cy="2448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Футболка:</a:t>
            </a:r>
            <a:endParaRPr sz="900">
              <a:latin typeface="Arial"/>
              <a:cs typeface="Arial"/>
            </a:endParaRPr>
          </a:p>
          <a:p>
            <a:pPr marL="12700" marR="160655">
              <a:lnSpc>
                <a:spcPts val="1000"/>
              </a:lnSpc>
              <a:spcBef>
                <a:spcPts val="60"/>
              </a:spcBef>
            </a:pPr>
            <a:r>
              <a:rPr dirty="0" sz="900" spc="-10">
                <a:latin typeface="Arial"/>
                <a:cs typeface="Arial"/>
              </a:rPr>
              <a:t>цветное</a:t>
            </a:r>
            <a:r>
              <a:rPr dirty="0" sz="900" spc="-6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нанесение  на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ткань.</a:t>
            </a:r>
            <a:endParaRPr sz="900">
              <a:latin typeface="Arial"/>
              <a:cs typeface="Arial"/>
            </a:endParaRPr>
          </a:p>
          <a:p>
            <a:pPr marL="12700" marR="17145">
              <a:lnSpc>
                <a:spcPts val="1000"/>
              </a:lnSpc>
            </a:pPr>
            <a:r>
              <a:rPr dirty="0" sz="900" spc="-10">
                <a:latin typeface="Arial"/>
                <a:cs typeface="Arial"/>
              </a:rPr>
              <a:t>Используется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логотип  </a:t>
            </a:r>
            <a:r>
              <a:rPr dirty="0" sz="900" spc="-15">
                <a:latin typeface="Arial"/>
                <a:cs typeface="Arial"/>
              </a:rPr>
              <a:t>без </a:t>
            </a:r>
            <a:r>
              <a:rPr dirty="0" sz="900" spc="-5">
                <a:latin typeface="Arial"/>
                <a:cs typeface="Arial"/>
              </a:rPr>
              <a:t>именования.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40"/>
              </a:lnSpc>
              <a:spcBef>
                <a:spcPts val="900"/>
              </a:spcBef>
            </a:pPr>
            <a:r>
              <a:rPr dirty="0" sz="900" spc="-5">
                <a:latin typeface="Arial"/>
                <a:cs typeface="Arial"/>
              </a:rPr>
              <a:t>Значок.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ts val="1000"/>
              </a:lnSpc>
              <a:spcBef>
                <a:spcPts val="60"/>
              </a:spcBef>
            </a:pPr>
            <a:r>
              <a:rPr dirty="0" sz="900" spc="-10">
                <a:latin typeface="Arial"/>
                <a:cs typeface="Arial"/>
              </a:rPr>
              <a:t>Используется только  </a:t>
            </a:r>
            <a:r>
              <a:rPr dirty="0" sz="900">
                <a:latin typeface="Arial"/>
                <a:cs typeface="Arial"/>
              </a:rPr>
              <a:t>графический</a:t>
            </a:r>
            <a:r>
              <a:rPr dirty="0" sz="900" spc="-8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элемент.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217170">
              <a:lnSpc>
                <a:spcPts val="1000"/>
              </a:lnSpc>
            </a:pPr>
            <a:r>
              <a:rPr dirty="0" sz="900" spc="-5">
                <a:latin typeface="Arial"/>
                <a:cs typeface="Arial"/>
              </a:rPr>
              <a:t>Наклейка (стикер)  </a:t>
            </a:r>
            <a:r>
              <a:rPr dirty="0" sz="900" spc="-10">
                <a:latin typeface="Arial"/>
                <a:cs typeface="Arial"/>
              </a:rPr>
              <a:t>может </a:t>
            </a:r>
            <a:r>
              <a:rPr dirty="0" sz="900">
                <a:latin typeface="Arial"/>
                <a:cs typeface="Arial"/>
              </a:rPr>
              <a:t>быть  </a:t>
            </a:r>
            <a:r>
              <a:rPr dirty="0" sz="900" spc="-10">
                <a:latin typeface="Arial"/>
                <a:cs typeface="Arial"/>
              </a:rPr>
              <a:t>изготовлена</a:t>
            </a:r>
            <a:endParaRPr sz="900">
              <a:latin typeface="Arial"/>
              <a:cs typeface="Arial"/>
            </a:endParaRPr>
          </a:p>
          <a:p>
            <a:pPr marL="12700" marR="112395">
              <a:lnSpc>
                <a:spcPts val="1000"/>
              </a:lnSpc>
            </a:pPr>
            <a:r>
              <a:rPr dirty="0" sz="900">
                <a:latin typeface="Arial"/>
                <a:cs typeface="Arial"/>
              </a:rPr>
              <a:t>в </a:t>
            </a:r>
            <a:r>
              <a:rPr dirty="0" sz="900" spc="-5">
                <a:latin typeface="Arial"/>
                <a:cs typeface="Arial"/>
              </a:rPr>
              <a:t>таком </a:t>
            </a:r>
            <a:r>
              <a:rPr dirty="0" sz="900">
                <a:latin typeface="Arial"/>
                <a:cs typeface="Arial"/>
              </a:rPr>
              <a:t>же</a:t>
            </a:r>
            <a:r>
              <a:rPr dirty="0" sz="900" spc="-9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дизайне,  </a:t>
            </a:r>
            <a:r>
              <a:rPr dirty="0" sz="900">
                <a:latin typeface="Arial"/>
                <a:cs typeface="Arial"/>
              </a:rPr>
              <a:t>как и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значок.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107314">
              <a:lnSpc>
                <a:spcPts val="1000"/>
              </a:lnSpc>
            </a:pPr>
            <a:r>
              <a:rPr dirty="0" sz="900" spc="-5">
                <a:latin typeface="Arial"/>
                <a:cs typeface="Arial"/>
              </a:rPr>
              <a:t>Футболка:  </a:t>
            </a:r>
            <a:r>
              <a:rPr dirty="0" sz="900" spc="-10">
                <a:latin typeface="Arial"/>
                <a:cs typeface="Arial"/>
              </a:rPr>
              <a:t>одноцветное  </a:t>
            </a:r>
            <a:r>
              <a:rPr dirty="0" sz="900" spc="-5">
                <a:latin typeface="Arial"/>
                <a:cs typeface="Arial"/>
              </a:rPr>
              <a:t>нанесение на</a:t>
            </a:r>
            <a:r>
              <a:rPr dirty="0" sz="900" spc="-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ткань.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88625" y="1332001"/>
            <a:ext cx="1932000" cy="20340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52853" y="1543011"/>
            <a:ext cx="970119" cy="93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896668" y="2494042"/>
            <a:ext cx="1165860" cy="371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dirty="0" sz="1400" spc="15" b="1">
                <a:latin typeface="Arial"/>
                <a:cs typeface="Arial"/>
              </a:rPr>
              <a:t>Доброшкола</a:t>
            </a:r>
            <a:endParaRPr sz="1400">
              <a:latin typeface="Arial"/>
              <a:cs typeface="Arial"/>
            </a:endParaRPr>
          </a:p>
          <a:p>
            <a:pPr algn="ctr" marR="12065">
              <a:lnSpc>
                <a:spcPct val="100000"/>
              </a:lnSpc>
              <a:spcBef>
                <a:spcPts val="40"/>
              </a:spcBef>
            </a:pPr>
            <a:r>
              <a:rPr dirty="0" sz="800" spc="-120" b="1">
                <a:solidFill>
                  <a:srgbClr val="E94E0F"/>
                </a:solidFill>
                <a:latin typeface="Arial"/>
                <a:cs typeface="Arial"/>
              </a:rPr>
              <a:t>Всё</a:t>
            </a:r>
            <a:r>
              <a:rPr dirty="0" sz="800" spc="-35" b="1">
                <a:solidFill>
                  <a:srgbClr val="E94E0F"/>
                </a:solidFill>
                <a:latin typeface="Arial"/>
                <a:cs typeface="Arial"/>
              </a:rPr>
              <a:t> </a:t>
            </a:r>
            <a:r>
              <a:rPr dirty="0" sz="800" spc="-75" b="1">
                <a:solidFill>
                  <a:srgbClr val="E94E0F"/>
                </a:solidFill>
                <a:latin typeface="Arial"/>
                <a:cs typeface="Arial"/>
              </a:rPr>
              <a:t>получится!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80108" y="2006377"/>
            <a:ext cx="1226733" cy="11768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7746" y="3127743"/>
            <a:ext cx="1254125" cy="1053465"/>
          </a:xfrm>
          <a:custGeom>
            <a:avLst/>
            <a:gdLst/>
            <a:ahLst/>
            <a:cxnLst/>
            <a:rect l="l" t="t" r="r" b="b"/>
            <a:pathLst>
              <a:path w="1254125" h="1053464">
                <a:moveTo>
                  <a:pt x="82715" y="0"/>
                </a:moveTo>
                <a:lnTo>
                  <a:pt x="49406" y="6624"/>
                </a:lnTo>
                <a:lnTo>
                  <a:pt x="23221" y="25627"/>
                </a:lnTo>
                <a:lnTo>
                  <a:pt x="6105" y="55705"/>
                </a:lnTo>
                <a:lnTo>
                  <a:pt x="0" y="95554"/>
                </a:lnTo>
                <a:lnTo>
                  <a:pt x="673" y="652653"/>
                </a:lnTo>
                <a:lnTo>
                  <a:pt x="7293" y="699107"/>
                </a:lnTo>
                <a:lnTo>
                  <a:pt x="25607" y="744729"/>
                </a:lnTo>
                <a:lnTo>
                  <a:pt x="53458" y="786297"/>
                </a:lnTo>
                <a:lnTo>
                  <a:pt x="88686" y="820589"/>
                </a:lnTo>
                <a:lnTo>
                  <a:pt x="129133" y="844384"/>
                </a:lnTo>
                <a:lnTo>
                  <a:pt x="602602" y="1039850"/>
                </a:lnTo>
                <a:lnTo>
                  <a:pt x="655800" y="1052325"/>
                </a:lnTo>
                <a:lnTo>
                  <a:pt x="674751" y="1053134"/>
                </a:lnTo>
                <a:lnTo>
                  <a:pt x="717589" y="1049227"/>
                </a:lnTo>
                <a:lnTo>
                  <a:pt x="759191" y="1037832"/>
                </a:lnTo>
                <a:lnTo>
                  <a:pt x="765636" y="1034707"/>
                </a:lnTo>
                <a:lnTo>
                  <a:pt x="674751" y="1034707"/>
                </a:lnTo>
                <a:lnTo>
                  <a:pt x="657208" y="1033942"/>
                </a:lnTo>
                <a:lnTo>
                  <a:pt x="609638" y="1022807"/>
                </a:lnTo>
                <a:lnTo>
                  <a:pt x="136169" y="827366"/>
                </a:lnTo>
                <a:lnTo>
                  <a:pt x="99662" y="805729"/>
                </a:lnTo>
                <a:lnTo>
                  <a:pt x="67603" y="774300"/>
                </a:lnTo>
                <a:lnTo>
                  <a:pt x="42089" y="736216"/>
                </a:lnTo>
                <a:lnTo>
                  <a:pt x="25218" y="694613"/>
                </a:lnTo>
                <a:lnTo>
                  <a:pt x="19091" y="652653"/>
                </a:lnTo>
                <a:lnTo>
                  <a:pt x="18427" y="95516"/>
                </a:lnTo>
                <a:lnTo>
                  <a:pt x="19751" y="77242"/>
                </a:lnTo>
                <a:lnTo>
                  <a:pt x="39344" y="35356"/>
                </a:lnTo>
                <a:lnTo>
                  <a:pt x="82715" y="18427"/>
                </a:lnTo>
                <a:lnTo>
                  <a:pt x="149223" y="18427"/>
                </a:lnTo>
                <a:lnTo>
                  <a:pt x="128117" y="9715"/>
                </a:lnTo>
                <a:lnTo>
                  <a:pt x="116276" y="5411"/>
                </a:lnTo>
                <a:lnTo>
                  <a:pt x="104730" y="2381"/>
                </a:lnTo>
                <a:lnTo>
                  <a:pt x="93527" y="589"/>
                </a:lnTo>
                <a:lnTo>
                  <a:pt x="82715" y="0"/>
                </a:lnTo>
                <a:close/>
              </a:path>
              <a:path w="1254125" h="1053464">
                <a:moveTo>
                  <a:pt x="149223" y="18427"/>
                </a:moveTo>
                <a:lnTo>
                  <a:pt x="82715" y="18427"/>
                </a:lnTo>
                <a:lnTo>
                  <a:pt x="91931" y="18950"/>
                </a:lnTo>
                <a:lnTo>
                  <a:pt x="101423" y="20513"/>
                </a:lnTo>
                <a:lnTo>
                  <a:pt x="1185062" y="465937"/>
                </a:lnTo>
                <a:lnTo>
                  <a:pt x="1219369" y="488341"/>
                </a:lnTo>
                <a:lnTo>
                  <a:pt x="1236628" y="535882"/>
                </a:lnTo>
                <a:lnTo>
                  <a:pt x="1232365" y="553243"/>
                </a:lnTo>
                <a:lnTo>
                  <a:pt x="1209319" y="587121"/>
                </a:lnTo>
                <a:lnTo>
                  <a:pt x="815873" y="981532"/>
                </a:lnTo>
                <a:lnTo>
                  <a:pt x="753408" y="1020416"/>
                </a:lnTo>
                <a:lnTo>
                  <a:pt x="715114" y="1031009"/>
                </a:lnTo>
                <a:lnTo>
                  <a:pt x="674751" y="1034707"/>
                </a:lnTo>
                <a:lnTo>
                  <a:pt x="765636" y="1034707"/>
                </a:lnTo>
                <a:lnTo>
                  <a:pt x="828916" y="994537"/>
                </a:lnTo>
                <a:lnTo>
                  <a:pt x="1222375" y="600125"/>
                </a:lnTo>
                <a:lnTo>
                  <a:pt x="1250312" y="557797"/>
                </a:lnTo>
                <a:lnTo>
                  <a:pt x="1253918" y="515177"/>
                </a:lnTo>
                <a:lnTo>
                  <a:pt x="1234183" y="477226"/>
                </a:lnTo>
                <a:lnTo>
                  <a:pt x="1192098" y="448906"/>
                </a:lnTo>
                <a:lnTo>
                  <a:pt x="149223" y="18427"/>
                </a:lnTo>
                <a:close/>
              </a:path>
            </a:pathLst>
          </a:custGeom>
          <a:solidFill>
            <a:srgbClr val="E94E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1353" y="3713391"/>
            <a:ext cx="1053465" cy="1255395"/>
          </a:xfrm>
          <a:custGeom>
            <a:avLst/>
            <a:gdLst/>
            <a:ahLst/>
            <a:cxnLst/>
            <a:rect l="l" t="t" r="r" b="b"/>
            <a:pathLst>
              <a:path w="1053464" h="1255395">
                <a:moveTo>
                  <a:pt x="521056" y="0"/>
                </a:moveTo>
                <a:lnTo>
                  <a:pt x="467760" y="18538"/>
                </a:lnTo>
                <a:lnTo>
                  <a:pt x="57176" y="427570"/>
                </a:lnTo>
                <a:lnTo>
                  <a:pt x="29008" y="465106"/>
                </a:lnTo>
                <a:lnTo>
                  <a:pt x="9699" y="510315"/>
                </a:lnTo>
                <a:lnTo>
                  <a:pt x="0" y="559399"/>
                </a:lnTo>
                <a:lnTo>
                  <a:pt x="661" y="608557"/>
                </a:lnTo>
                <a:lnTo>
                  <a:pt x="12434" y="653986"/>
                </a:lnTo>
                <a:lnTo>
                  <a:pt x="209030" y="1126985"/>
                </a:lnTo>
                <a:lnTo>
                  <a:pt x="232903" y="1167343"/>
                </a:lnTo>
                <a:lnTo>
                  <a:pt x="267247" y="1202465"/>
                </a:lnTo>
                <a:lnTo>
                  <a:pt x="308842" y="1230208"/>
                </a:lnTo>
                <a:lnTo>
                  <a:pt x="354467" y="1248426"/>
                </a:lnTo>
                <a:lnTo>
                  <a:pt x="400902" y="1254975"/>
                </a:lnTo>
                <a:lnTo>
                  <a:pt x="958190" y="1254302"/>
                </a:lnTo>
                <a:lnTo>
                  <a:pt x="1007881" y="1244121"/>
                </a:lnTo>
                <a:lnTo>
                  <a:pt x="1016855" y="1236548"/>
                </a:lnTo>
                <a:lnTo>
                  <a:pt x="400902" y="1236548"/>
                </a:lnTo>
                <a:lnTo>
                  <a:pt x="358934" y="1230488"/>
                </a:lnTo>
                <a:lnTo>
                  <a:pt x="317327" y="1213702"/>
                </a:lnTo>
                <a:lnTo>
                  <a:pt x="279219" y="1188281"/>
                </a:lnTo>
                <a:lnTo>
                  <a:pt x="247746" y="1156316"/>
                </a:lnTo>
                <a:lnTo>
                  <a:pt x="226048" y="1119898"/>
                </a:lnTo>
                <a:lnTo>
                  <a:pt x="29452" y="646912"/>
                </a:lnTo>
                <a:lnTo>
                  <a:pt x="18939" y="605802"/>
                </a:lnTo>
                <a:lnTo>
                  <a:pt x="18492" y="560912"/>
                </a:lnTo>
                <a:lnTo>
                  <a:pt x="27379" y="515944"/>
                </a:lnTo>
                <a:lnTo>
                  <a:pt x="44869" y="474602"/>
                </a:lnTo>
                <a:lnTo>
                  <a:pt x="70232" y="440588"/>
                </a:lnTo>
                <a:lnTo>
                  <a:pt x="463678" y="46177"/>
                </a:lnTo>
                <a:lnTo>
                  <a:pt x="506445" y="20211"/>
                </a:lnTo>
                <a:lnTo>
                  <a:pt x="569819" y="18427"/>
                </a:lnTo>
                <a:lnTo>
                  <a:pt x="567484" y="16030"/>
                </a:lnTo>
                <a:lnTo>
                  <a:pt x="545266" y="4040"/>
                </a:lnTo>
                <a:lnTo>
                  <a:pt x="521056" y="0"/>
                </a:lnTo>
                <a:close/>
              </a:path>
              <a:path w="1053464" h="1255395">
                <a:moveTo>
                  <a:pt x="569819" y="18427"/>
                </a:moveTo>
                <a:lnTo>
                  <a:pt x="521056" y="18427"/>
                </a:lnTo>
                <a:lnTo>
                  <a:pt x="540472" y="21885"/>
                </a:lnTo>
                <a:lnTo>
                  <a:pt x="557961" y="31957"/>
                </a:lnTo>
                <a:lnTo>
                  <a:pt x="584912" y="70129"/>
                </a:lnTo>
                <a:lnTo>
                  <a:pt x="1026694" y="1133043"/>
                </a:lnTo>
                <a:lnTo>
                  <a:pt x="1035125" y="1173125"/>
                </a:lnTo>
                <a:lnTo>
                  <a:pt x="1032461" y="1190809"/>
                </a:lnTo>
                <a:lnTo>
                  <a:pt x="998410" y="1228213"/>
                </a:lnTo>
                <a:lnTo>
                  <a:pt x="958178" y="1235875"/>
                </a:lnTo>
                <a:lnTo>
                  <a:pt x="400902" y="1236548"/>
                </a:lnTo>
                <a:lnTo>
                  <a:pt x="1016855" y="1236548"/>
                </a:lnTo>
                <a:lnTo>
                  <a:pt x="1040570" y="1216534"/>
                </a:lnTo>
                <a:lnTo>
                  <a:pt x="1053450" y="1175748"/>
                </a:lnTo>
                <a:lnTo>
                  <a:pt x="1043712" y="1125969"/>
                </a:lnTo>
                <a:lnTo>
                  <a:pt x="601930" y="63055"/>
                </a:lnTo>
                <a:lnTo>
                  <a:pt x="586707" y="35768"/>
                </a:lnTo>
                <a:lnTo>
                  <a:pt x="569819" y="18427"/>
                </a:lnTo>
                <a:close/>
              </a:path>
            </a:pathLst>
          </a:custGeom>
          <a:solidFill>
            <a:srgbClr val="F9B2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69062" y="5017630"/>
            <a:ext cx="1052195" cy="1255395"/>
          </a:xfrm>
          <a:custGeom>
            <a:avLst/>
            <a:gdLst/>
            <a:ahLst/>
            <a:cxnLst/>
            <a:rect l="l" t="t" r="r" b="b"/>
            <a:pathLst>
              <a:path w="1052195" h="1255395">
                <a:moveTo>
                  <a:pt x="956676" y="0"/>
                </a:moveTo>
                <a:lnTo>
                  <a:pt x="399387" y="685"/>
                </a:lnTo>
                <a:lnTo>
                  <a:pt x="352927" y="7304"/>
                </a:lnTo>
                <a:lnTo>
                  <a:pt x="307301" y="25617"/>
                </a:lnTo>
                <a:lnTo>
                  <a:pt x="265729" y="53465"/>
                </a:lnTo>
                <a:lnTo>
                  <a:pt x="231432" y="88694"/>
                </a:lnTo>
                <a:lnTo>
                  <a:pt x="207630" y="129146"/>
                </a:lnTo>
                <a:lnTo>
                  <a:pt x="12202" y="602615"/>
                </a:lnTo>
                <a:lnTo>
                  <a:pt x="539" y="648065"/>
                </a:lnTo>
                <a:lnTo>
                  <a:pt x="0" y="697223"/>
                </a:lnTo>
                <a:lnTo>
                  <a:pt x="9822" y="746286"/>
                </a:lnTo>
                <a:lnTo>
                  <a:pt x="29244" y="791451"/>
                </a:lnTo>
                <a:lnTo>
                  <a:pt x="57503" y="828916"/>
                </a:lnTo>
                <a:lnTo>
                  <a:pt x="451915" y="1222362"/>
                </a:lnTo>
                <a:lnTo>
                  <a:pt x="486668" y="1247205"/>
                </a:lnTo>
                <a:lnTo>
                  <a:pt x="522222" y="1255369"/>
                </a:lnTo>
                <a:lnTo>
                  <a:pt x="546483" y="1251312"/>
                </a:lnTo>
                <a:lnTo>
                  <a:pt x="568723" y="1239280"/>
                </a:lnTo>
                <a:lnTo>
                  <a:pt x="570991" y="1236941"/>
                </a:lnTo>
                <a:lnTo>
                  <a:pt x="522222" y="1236941"/>
                </a:lnTo>
                <a:lnTo>
                  <a:pt x="507637" y="1235167"/>
                </a:lnTo>
                <a:lnTo>
                  <a:pt x="464919" y="1209319"/>
                </a:lnTo>
                <a:lnTo>
                  <a:pt x="70521" y="815873"/>
                </a:lnTo>
                <a:lnTo>
                  <a:pt x="45075" y="781914"/>
                </a:lnTo>
                <a:lnTo>
                  <a:pt x="27479" y="740614"/>
                </a:lnTo>
                <a:lnTo>
                  <a:pt x="18477" y="695669"/>
                </a:lnTo>
                <a:lnTo>
                  <a:pt x="18810" y="650777"/>
                </a:lnTo>
                <a:lnTo>
                  <a:pt x="29220" y="609638"/>
                </a:lnTo>
                <a:lnTo>
                  <a:pt x="224673" y="136156"/>
                </a:lnTo>
                <a:lnTo>
                  <a:pt x="246315" y="99659"/>
                </a:lnTo>
                <a:lnTo>
                  <a:pt x="277741" y="67604"/>
                </a:lnTo>
                <a:lnTo>
                  <a:pt x="315819" y="42092"/>
                </a:lnTo>
                <a:lnTo>
                  <a:pt x="357416" y="25227"/>
                </a:lnTo>
                <a:lnTo>
                  <a:pt x="399400" y="19113"/>
                </a:lnTo>
                <a:lnTo>
                  <a:pt x="956625" y="18427"/>
                </a:lnTo>
                <a:lnTo>
                  <a:pt x="956676" y="0"/>
                </a:lnTo>
                <a:close/>
              </a:path>
              <a:path w="1052195" h="1255395">
                <a:moveTo>
                  <a:pt x="956676" y="0"/>
                </a:moveTo>
                <a:lnTo>
                  <a:pt x="956676" y="18427"/>
                </a:lnTo>
                <a:lnTo>
                  <a:pt x="978224" y="20355"/>
                </a:lnTo>
                <a:lnTo>
                  <a:pt x="996849" y="26020"/>
                </a:lnTo>
                <a:lnTo>
                  <a:pt x="1012137" y="35245"/>
                </a:lnTo>
                <a:lnTo>
                  <a:pt x="1023669" y="47853"/>
                </a:lnTo>
                <a:lnTo>
                  <a:pt x="1030920" y="63340"/>
                </a:lnTo>
                <a:lnTo>
                  <a:pt x="1033616" y="81006"/>
                </a:lnTo>
                <a:lnTo>
                  <a:pt x="1031745" y="100406"/>
                </a:lnTo>
                <a:lnTo>
                  <a:pt x="586090" y="1185075"/>
                </a:lnTo>
                <a:lnTo>
                  <a:pt x="559171" y="1223367"/>
                </a:lnTo>
                <a:lnTo>
                  <a:pt x="522222" y="1236941"/>
                </a:lnTo>
                <a:lnTo>
                  <a:pt x="570991" y="1236941"/>
                </a:lnTo>
                <a:lnTo>
                  <a:pt x="587934" y="1219477"/>
                </a:lnTo>
                <a:lnTo>
                  <a:pt x="603108" y="1192110"/>
                </a:lnTo>
                <a:lnTo>
                  <a:pt x="1042338" y="128130"/>
                </a:lnTo>
                <a:lnTo>
                  <a:pt x="1051943" y="78363"/>
                </a:lnTo>
                <a:lnTo>
                  <a:pt x="1038993" y="37623"/>
                </a:lnTo>
                <a:lnTo>
                  <a:pt x="1006299" y="10104"/>
                </a:lnTo>
                <a:lnTo>
                  <a:pt x="956676" y="0"/>
                </a:lnTo>
                <a:close/>
              </a:path>
            </a:pathLst>
          </a:custGeom>
          <a:solidFill>
            <a:srgbClr val="E94E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80483" y="5840222"/>
            <a:ext cx="1254125" cy="1054735"/>
          </a:xfrm>
          <a:custGeom>
            <a:avLst/>
            <a:gdLst/>
            <a:ahLst/>
            <a:cxnLst/>
            <a:rect l="l" t="t" r="r" b="b"/>
            <a:pathLst>
              <a:path w="1254125" h="1054734">
                <a:moveTo>
                  <a:pt x="673657" y="0"/>
                </a:moveTo>
                <a:lnTo>
                  <a:pt x="618005" y="7511"/>
                </a:lnTo>
                <a:lnTo>
                  <a:pt x="127988" y="210070"/>
                </a:lnTo>
                <a:lnTo>
                  <a:pt x="87601" y="233961"/>
                </a:lnTo>
                <a:lnTo>
                  <a:pt x="52457" y="268337"/>
                </a:lnTo>
                <a:lnTo>
                  <a:pt x="24707" y="309971"/>
                </a:lnTo>
                <a:lnTo>
                  <a:pt x="6503" y="355637"/>
                </a:lnTo>
                <a:lnTo>
                  <a:pt x="0" y="402094"/>
                </a:lnTo>
                <a:lnTo>
                  <a:pt x="671" y="959218"/>
                </a:lnTo>
                <a:lnTo>
                  <a:pt x="6855" y="998987"/>
                </a:lnTo>
                <a:lnTo>
                  <a:pt x="23998" y="1029001"/>
                </a:lnTo>
                <a:lnTo>
                  <a:pt x="50156" y="1047961"/>
                </a:lnTo>
                <a:lnTo>
                  <a:pt x="83386" y="1054569"/>
                </a:lnTo>
                <a:lnTo>
                  <a:pt x="94254" y="1053973"/>
                </a:lnTo>
                <a:lnTo>
                  <a:pt x="149720" y="1036142"/>
                </a:lnTo>
                <a:lnTo>
                  <a:pt x="83386" y="1036142"/>
                </a:lnTo>
                <a:lnTo>
                  <a:pt x="56900" y="1030692"/>
                </a:lnTo>
                <a:lnTo>
                  <a:pt x="36640" y="1015198"/>
                </a:lnTo>
                <a:lnTo>
                  <a:pt x="23682" y="990938"/>
                </a:lnTo>
                <a:lnTo>
                  <a:pt x="19099" y="959192"/>
                </a:lnTo>
                <a:lnTo>
                  <a:pt x="18413" y="402094"/>
                </a:lnTo>
                <a:lnTo>
                  <a:pt x="24443" y="360087"/>
                </a:lnTo>
                <a:lnTo>
                  <a:pt x="41216" y="318441"/>
                </a:lnTo>
                <a:lnTo>
                  <a:pt x="66636" y="280297"/>
                </a:lnTo>
                <a:lnTo>
                  <a:pt x="98612" y="248795"/>
                </a:lnTo>
                <a:lnTo>
                  <a:pt x="135050" y="227076"/>
                </a:lnTo>
                <a:lnTo>
                  <a:pt x="608061" y="30480"/>
                </a:lnTo>
                <a:lnTo>
                  <a:pt x="655969" y="19201"/>
                </a:lnTo>
                <a:lnTo>
                  <a:pt x="673657" y="18427"/>
                </a:lnTo>
                <a:lnTo>
                  <a:pt x="764534" y="18427"/>
                </a:lnTo>
                <a:lnTo>
                  <a:pt x="757843" y="15195"/>
                </a:lnTo>
                <a:lnTo>
                  <a:pt x="716367" y="3879"/>
                </a:lnTo>
                <a:lnTo>
                  <a:pt x="673657" y="0"/>
                </a:lnTo>
                <a:close/>
              </a:path>
              <a:path w="1254125" h="1054734">
                <a:moveTo>
                  <a:pt x="764534" y="18427"/>
                </a:moveTo>
                <a:lnTo>
                  <a:pt x="673657" y="18427"/>
                </a:lnTo>
                <a:lnTo>
                  <a:pt x="713887" y="22099"/>
                </a:lnTo>
                <a:lnTo>
                  <a:pt x="752069" y="32621"/>
                </a:lnTo>
                <a:lnTo>
                  <a:pt x="814385" y="71247"/>
                </a:lnTo>
                <a:lnTo>
                  <a:pt x="1208796" y="464705"/>
                </a:lnTo>
                <a:lnTo>
                  <a:pt x="1231926" y="498522"/>
                </a:lnTo>
                <a:lnTo>
                  <a:pt x="1236236" y="515876"/>
                </a:lnTo>
                <a:lnTo>
                  <a:pt x="1235492" y="532968"/>
                </a:lnTo>
                <a:lnTo>
                  <a:pt x="1204045" y="575866"/>
                </a:lnTo>
                <a:lnTo>
                  <a:pt x="121930" y="1027722"/>
                </a:lnTo>
                <a:lnTo>
                  <a:pt x="83386" y="1036142"/>
                </a:lnTo>
                <a:lnTo>
                  <a:pt x="149720" y="1036142"/>
                </a:lnTo>
                <a:lnTo>
                  <a:pt x="1191918" y="602945"/>
                </a:lnTo>
                <a:lnTo>
                  <a:pt x="1233926" y="574528"/>
                </a:lnTo>
                <a:lnTo>
                  <a:pt x="1253566" y="536533"/>
                </a:lnTo>
                <a:lnTo>
                  <a:pt x="1249852" y="493924"/>
                </a:lnTo>
                <a:lnTo>
                  <a:pt x="1221801" y="451662"/>
                </a:lnTo>
                <a:lnTo>
                  <a:pt x="827390" y="58204"/>
                </a:lnTo>
                <a:lnTo>
                  <a:pt x="795659" y="33464"/>
                </a:lnTo>
                <a:lnTo>
                  <a:pt x="764534" y="18427"/>
                </a:lnTo>
                <a:close/>
              </a:path>
            </a:pathLst>
          </a:custGeom>
          <a:solidFill>
            <a:srgbClr val="F9B2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5994457"/>
            <a:ext cx="231775" cy="887094"/>
          </a:xfrm>
          <a:custGeom>
            <a:avLst/>
            <a:gdLst/>
            <a:ahLst/>
            <a:cxnLst/>
            <a:rect l="l" t="t" r="r" b="b"/>
            <a:pathLst>
              <a:path w="231775" h="887095">
                <a:moveTo>
                  <a:pt x="0" y="814326"/>
                </a:moveTo>
                <a:lnTo>
                  <a:pt x="103111" y="876827"/>
                </a:lnTo>
                <a:lnTo>
                  <a:pt x="148501" y="886542"/>
                </a:lnTo>
                <a:lnTo>
                  <a:pt x="181811" y="879918"/>
                </a:lnTo>
                <a:lnTo>
                  <a:pt x="198077" y="868114"/>
                </a:lnTo>
                <a:lnTo>
                  <a:pt x="148501" y="868114"/>
                </a:lnTo>
                <a:lnTo>
                  <a:pt x="139291" y="867589"/>
                </a:lnTo>
                <a:lnTo>
                  <a:pt x="129801" y="866020"/>
                </a:lnTo>
                <a:lnTo>
                  <a:pt x="120067" y="863416"/>
                </a:lnTo>
                <a:lnTo>
                  <a:pt x="110121" y="859783"/>
                </a:lnTo>
                <a:lnTo>
                  <a:pt x="0" y="814326"/>
                </a:lnTo>
                <a:close/>
              </a:path>
              <a:path w="231775" h="887095">
                <a:moveTo>
                  <a:pt x="0" y="0"/>
                </a:moveTo>
                <a:lnTo>
                  <a:pt x="0" y="19939"/>
                </a:lnTo>
                <a:lnTo>
                  <a:pt x="95046" y="59175"/>
                </a:lnTo>
                <a:lnTo>
                  <a:pt x="131554" y="80813"/>
                </a:lnTo>
                <a:lnTo>
                  <a:pt x="163616" y="112241"/>
                </a:lnTo>
                <a:lnTo>
                  <a:pt x="189132" y="150323"/>
                </a:lnTo>
                <a:lnTo>
                  <a:pt x="206002" y="191922"/>
                </a:lnTo>
                <a:lnTo>
                  <a:pt x="212128" y="233902"/>
                </a:lnTo>
                <a:lnTo>
                  <a:pt x="212788" y="791000"/>
                </a:lnTo>
                <a:lnTo>
                  <a:pt x="211465" y="809282"/>
                </a:lnTo>
                <a:lnTo>
                  <a:pt x="191871" y="851185"/>
                </a:lnTo>
                <a:lnTo>
                  <a:pt x="148501" y="868114"/>
                </a:lnTo>
                <a:lnTo>
                  <a:pt x="198077" y="868114"/>
                </a:lnTo>
                <a:lnTo>
                  <a:pt x="207999" y="860915"/>
                </a:lnTo>
                <a:lnTo>
                  <a:pt x="225116" y="830837"/>
                </a:lnTo>
                <a:lnTo>
                  <a:pt x="231216" y="790987"/>
                </a:lnTo>
                <a:lnTo>
                  <a:pt x="230555" y="233876"/>
                </a:lnTo>
                <a:lnTo>
                  <a:pt x="223929" y="187421"/>
                </a:lnTo>
                <a:lnTo>
                  <a:pt x="205611" y="141797"/>
                </a:lnTo>
                <a:lnTo>
                  <a:pt x="177761" y="100227"/>
                </a:lnTo>
                <a:lnTo>
                  <a:pt x="142536" y="65935"/>
                </a:lnTo>
                <a:lnTo>
                  <a:pt x="102095" y="42144"/>
                </a:lnTo>
                <a:lnTo>
                  <a:pt x="0" y="0"/>
                </a:lnTo>
                <a:close/>
              </a:path>
            </a:pathLst>
          </a:custGeom>
          <a:solidFill>
            <a:srgbClr val="E94E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0" y="3113963"/>
            <a:ext cx="208915" cy="878205"/>
          </a:xfrm>
          <a:custGeom>
            <a:avLst/>
            <a:gdLst/>
            <a:ahLst/>
            <a:cxnLst/>
            <a:rect l="l" t="t" r="r" b="b"/>
            <a:pathLst>
              <a:path w="208915" h="878204">
                <a:moveTo>
                  <a:pt x="174630" y="18427"/>
                </a:moveTo>
                <a:lnTo>
                  <a:pt x="125088" y="18427"/>
                </a:lnTo>
                <a:lnTo>
                  <a:pt x="151578" y="23876"/>
                </a:lnTo>
                <a:lnTo>
                  <a:pt x="171834" y="39369"/>
                </a:lnTo>
                <a:lnTo>
                  <a:pt x="184788" y="63626"/>
                </a:lnTo>
                <a:lnTo>
                  <a:pt x="189376" y="95364"/>
                </a:lnTo>
                <a:lnTo>
                  <a:pt x="190061" y="652475"/>
                </a:lnTo>
                <a:lnTo>
                  <a:pt x="184043" y="694475"/>
                </a:lnTo>
                <a:lnTo>
                  <a:pt x="167277" y="736118"/>
                </a:lnTo>
                <a:lnTo>
                  <a:pt x="141856" y="774263"/>
                </a:lnTo>
                <a:lnTo>
                  <a:pt x="109874" y="805768"/>
                </a:lnTo>
                <a:lnTo>
                  <a:pt x="73425" y="827493"/>
                </a:lnTo>
                <a:lnTo>
                  <a:pt x="0" y="858011"/>
                </a:lnTo>
                <a:lnTo>
                  <a:pt x="0" y="877956"/>
                </a:lnTo>
                <a:lnTo>
                  <a:pt x="80498" y="844499"/>
                </a:lnTo>
                <a:lnTo>
                  <a:pt x="120879" y="820603"/>
                </a:lnTo>
                <a:lnTo>
                  <a:pt x="156020" y="786226"/>
                </a:lnTo>
                <a:lnTo>
                  <a:pt x="183768" y="744591"/>
                </a:lnTo>
                <a:lnTo>
                  <a:pt x="201971" y="698924"/>
                </a:lnTo>
                <a:lnTo>
                  <a:pt x="208476" y="652449"/>
                </a:lnTo>
                <a:lnTo>
                  <a:pt x="207803" y="95351"/>
                </a:lnTo>
                <a:lnTo>
                  <a:pt x="201619" y="55576"/>
                </a:lnTo>
                <a:lnTo>
                  <a:pt x="184477" y="25563"/>
                </a:lnTo>
                <a:lnTo>
                  <a:pt x="174630" y="18427"/>
                </a:lnTo>
                <a:close/>
              </a:path>
              <a:path w="208915" h="878204">
                <a:moveTo>
                  <a:pt x="125088" y="0"/>
                </a:moveTo>
                <a:lnTo>
                  <a:pt x="79482" y="9817"/>
                </a:lnTo>
                <a:lnTo>
                  <a:pt x="0" y="42852"/>
                </a:lnTo>
                <a:lnTo>
                  <a:pt x="0" y="62818"/>
                </a:lnTo>
                <a:lnTo>
                  <a:pt x="86544" y="26847"/>
                </a:lnTo>
                <a:lnTo>
                  <a:pt x="96527" y="23174"/>
                </a:lnTo>
                <a:lnTo>
                  <a:pt x="106302" y="20542"/>
                </a:lnTo>
                <a:lnTo>
                  <a:pt x="115833" y="18957"/>
                </a:lnTo>
                <a:lnTo>
                  <a:pt x="125088" y="18427"/>
                </a:lnTo>
                <a:lnTo>
                  <a:pt x="174630" y="18427"/>
                </a:lnTo>
                <a:lnTo>
                  <a:pt x="158318" y="6606"/>
                </a:lnTo>
                <a:lnTo>
                  <a:pt x="125088" y="0"/>
                </a:lnTo>
                <a:close/>
              </a:path>
            </a:pathLst>
          </a:custGeom>
          <a:solidFill>
            <a:srgbClr val="F9B2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0" y="4321911"/>
            <a:ext cx="906780" cy="542290"/>
          </a:xfrm>
          <a:custGeom>
            <a:avLst/>
            <a:gdLst/>
            <a:ahLst/>
            <a:cxnLst/>
            <a:rect l="l" t="t" r="r" b="b"/>
            <a:pathLst>
              <a:path w="906780" h="542289">
                <a:moveTo>
                  <a:pt x="906661" y="542277"/>
                </a:moveTo>
                <a:lnTo>
                  <a:pt x="896065" y="496905"/>
                </a:lnTo>
                <a:lnTo>
                  <a:pt x="882463" y="452756"/>
                </a:lnTo>
                <a:lnTo>
                  <a:pt x="865971" y="409946"/>
                </a:lnTo>
                <a:lnTo>
                  <a:pt x="846701" y="368593"/>
                </a:lnTo>
                <a:lnTo>
                  <a:pt x="824768" y="328812"/>
                </a:lnTo>
                <a:lnTo>
                  <a:pt x="800285" y="290720"/>
                </a:lnTo>
                <a:lnTo>
                  <a:pt x="773367" y="254434"/>
                </a:lnTo>
                <a:lnTo>
                  <a:pt x="744125" y="220069"/>
                </a:lnTo>
                <a:lnTo>
                  <a:pt x="712676" y="187743"/>
                </a:lnTo>
                <a:lnTo>
                  <a:pt x="679131" y="157572"/>
                </a:lnTo>
                <a:lnTo>
                  <a:pt x="643606" y="129672"/>
                </a:lnTo>
                <a:lnTo>
                  <a:pt x="606213" y="104159"/>
                </a:lnTo>
                <a:lnTo>
                  <a:pt x="567067" y="81152"/>
                </a:lnTo>
                <a:lnTo>
                  <a:pt x="526281" y="60764"/>
                </a:lnTo>
                <a:lnTo>
                  <a:pt x="483969" y="43114"/>
                </a:lnTo>
                <a:lnTo>
                  <a:pt x="440245" y="28318"/>
                </a:lnTo>
                <a:lnTo>
                  <a:pt x="395222" y="16492"/>
                </a:lnTo>
                <a:lnTo>
                  <a:pt x="349015" y="7753"/>
                </a:lnTo>
                <a:lnTo>
                  <a:pt x="301736" y="2216"/>
                </a:lnTo>
                <a:lnTo>
                  <a:pt x="253500" y="0"/>
                </a:lnTo>
                <a:lnTo>
                  <a:pt x="204556" y="1233"/>
                </a:lnTo>
                <a:lnTo>
                  <a:pt x="156526" y="5899"/>
                </a:lnTo>
                <a:lnTo>
                  <a:pt x="109530" y="13878"/>
                </a:lnTo>
                <a:lnTo>
                  <a:pt x="63689" y="25052"/>
                </a:lnTo>
                <a:lnTo>
                  <a:pt x="19126" y="39301"/>
                </a:lnTo>
                <a:lnTo>
                  <a:pt x="0" y="46925"/>
                </a:lnTo>
              </a:path>
            </a:pathLst>
          </a:custGeom>
          <a:ln w="18427">
            <a:solidFill>
              <a:srgbClr val="95C1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0" y="4864188"/>
            <a:ext cx="906780" cy="113030"/>
          </a:xfrm>
          <a:custGeom>
            <a:avLst/>
            <a:gdLst/>
            <a:ahLst/>
            <a:cxnLst/>
            <a:rect l="l" t="t" r="r" b="b"/>
            <a:pathLst>
              <a:path w="906780" h="113029">
                <a:moveTo>
                  <a:pt x="0" y="103828"/>
                </a:moveTo>
                <a:lnTo>
                  <a:pt x="54356" y="104404"/>
                </a:lnTo>
                <a:lnTo>
                  <a:pt x="119865" y="105098"/>
                </a:lnTo>
                <a:lnTo>
                  <a:pt x="186994" y="105810"/>
                </a:lnTo>
                <a:lnTo>
                  <a:pt x="255049" y="106531"/>
                </a:lnTo>
                <a:lnTo>
                  <a:pt x="323338" y="107255"/>
                </a:lnTo>
                <a:lnTo>
                  <a:pt x="391168" y="107974"/>
                </a:lnTo>
                <a:lnTo>
                  <a:pt x="457846" y="108681"/>
                </a:lnTo>
                <a:lnTo>
                  <a:pt x="522679" y="109368"/>
                </a:lnTo>
                <a:lnTo>
                  <a:pt x="584975" y="110029"/>
                </a:lnTo>
                <a:lnTo>
                  <a:pt x="644041" y="110656"/>
                </a:lnTo>
                <a:lnTo>
                  <a:pt x="699184" y="111241"/>
                </a:lnTo>
                <a:lnTo>
                  <a:pt x="749710" y="111777"/>
                </a:lnTo>
                <a:lnTo>
                  <a:pt x="794928" y="112257"/>
                </a:lnTo>
                <a:lnTo>
                  <a:pt x="834144" y="112674"/>
                </a:lnTo>
                <a:lnTo>
                  <a:pt x="868457" y="99387"/>
                </a:lnTo>
                <a:lnTo>
                  <a:pt x="892263" y="67443"/>
                </a:lnTo>
                <a:lnTo>
                  <a:pt x="905139" y="29946"/>
                </a:lnTo>
                <a:lnTo>
                  <a:pt x="906661" y="0"/>
                </a:lnTo>
              </a:path>
            </a:pathLst>
          </a:custGeom>
          <a:ln w="18427">
            <a:solidFill>
              <a:srgbClr val="95C1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0" y="5087113"/>
            <a:ext cx="891540" cy="590550"/>
          </a:xfrm>
          <a:custGeom>
            <a:avLst/>
            <a:gdLst/>
            <a:ahLst/>
            <a:cxnLst/>
            <a:rect l="l" t="t" r="r" b="b"/>
            <a:pathLst>
              <a:path w="891540" h="590550">
                <a:moveTo>
                  <a:pt x="0" y="543621"/>
                </a:moveTo>
                <a:lnTo>
                  <a:pt x="44620" y="559401"/>
                </a:lnTo>
                <a:lnTo>
                  <a:pt x="91420" y="572230"/>
                </a:lnTo>
                <a:lnTo>
                  <a:pt x="139527" y="581712"/>
                </a:lnTo>
                <a:lnTo>
                  <a:pt x="188811" y="587714"/>
                </a:lnTo>
                <a:lnTo>
                  <a:pt x="239143" y="590104"/>
                </a:lnTo>
                <a:lnTo>
                  <a:pt x="289506" y="588782"/>
                </a:lnTo>
                <a:lnTo>
                  <a:pt x="338899" y="583828"/>
                </a:lnTo>
                <a:lnTo>
                  <a:pt x="387189" y="575371"/>
                </a:lnTo>
                <a:lnTo>
                  <a:pt x="434244" y="563541"/>
                </a:lnTo>
                <a:lnTo>
                  <a:pt x="479932" y="548468"/>
                </a:lnTo>
                <a:lnTo>
                  <a:pt x="524121" y="530281"/>
                </a:lnTo>
                <a:lnTo>
                  <a:pt x="566679" y="509109"/>
                </a:lnTo>
                <a:lnTo>
                  <a:pt x="607472" y="485084"/>
                </a:lnTo>
                <a:lnTo>
                  <a:pt x="646370" y="458333"/>
                </a:lnTo>
                <a:lnTo>
                  <a:pt x="683240" y="428988"/>
                </a:lnTo>
                <a:lnTo>
                  <a:pt x="717949" y="397177"/>
                </a:lnTo>
                <a:lnTo>
                  <a:pt x="750366" y="363030"/>
                </a:lnTo>
                <a:lnTo>
                  <a:pt x="780358" y="326676"/>
                </a:lnTo>
                <a:lnTo>
                  <a:pt x="807793" y="288247"/>
                </a:lnTo>
                <a:lnTo>
                  <a:pt x="832539" y="247870"/>
                </a:lnTo>
                <a:lnTo>
                  <a:pt x="854464" y="205676"/>
                </a:lnTo>
                <a:lnTo>
                  <a:pt x="873434" y="161795"/>
                </a:lnTo>
                <a:lnTo>
                  <a:pt x="889320" y="116356"/>
                </a:lnTo>
                <a:lnTo>
                  <a:pt x="891413" y="88352"/>
                </a:lnTo>
                <a:lnTo>
                  <a:pt x="884762" y="52778"/>
                </a:lnTo>
                <a:lnTo>
                  <a:pt x="868569" y="22135"/>
                </a:lnTo>
                <a:lnTo>
                  <a:pt x="842037" y="8926"/>
                </a:lnTo>
                <a:lnTo>
                  <a:pt x="805408" y="8538"/>
                </a:lnTo>
                <a:lnTo>
                  <a:pt x="762313" y="8082"/>
                </a:lnTo>
                <a:lnTo>
                  <a:pt x="713481" y="7564"/>
                </a:lnTo>
                <a:lnTo>
                  <a:pt x="659642" y="6993"/>
                </a:lnTo>
                <a:lnTo>
                  <a:pt x="601524" y="6377"/>
                </a:lnTo>
                <a:lnTo>
                  <a:pt x="539856" y="5723"/>
                </a:lnTo>
                <a:lnTo>
                  <a:pt x="475368" y="5040"/>
                </a:lnTo>
                <a:lnTo>
                  <a:pt x="408788" y="4334"/>
                </a:lnTo>
                <a:lnTo>
                  <a:pt x="340845" y="3613"/>
                </a:lnTo>
                <a:lnTo>
                  <a:pt x="272269" y="2886"/>
                </a:lnTo>
                <a:lnTo>
                  <a:pt x="203788" y="2160"/>
                </a:lnTo>
                <a:lnTo>
                  <a:pt x="136131" y="1443"/>
                </a:lnTo>
                <a:lnTo>
                  <a:pt x="70027" y="742"/>
                </a:lnTo>
                <a:lnTo>
                  <a:pt x="6206" y="65"/>
                </a:lnTo>
                <a:lnTo>
                  <a:pt x="0" y="0"/>
                </a:lnTo>
              </a:path>
            </a:pathLst>
          </a:custGeom>
          <a:ln w="18427">
            <a:solidFill>
              <a:srgbClr val="95C1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044901" y="531967"/>
            <a:ext cx="7654925" cy="1353820"/>
          </a:xfrm>
          <a:prstGeom prst="rect"/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pc="10"/>
              <a:t>Промо-продукция</a:t>
            </a:r>
          </a:p>
          <a:p>
            <a:pPr marL="4312285">
              <a:lnSpc>
                <a:spcPct val="100000"/>
              </a:lnSpc>
              <a:spcBef>
                <a:spcPts val="295"/>
              </a:spcBef>
            </a:pPr>
            <a:r>
              <a:rPr dirty="0" sz="4200" spc="-25">
                <a:solidFill>
                  <a:srgbClr val="FFFFFF"/>
                </a:solidFill>
              </a:rPr>
              <a:t>Доброшкола</a:t>
            </a:r>
            <a:endParaRPr sz="4200"/>
          </a:p>
        </p:txBody>
      </p:sp>
      <p:sp>
        <p:nvSpPr>
          <p:cNvPr id="19" name="object 19"/>
          <p:cNvSpPr txBox="1"/>
          <p:nvPr/>
        </p:nvSpPr>
        <p:spPr>
          <a:xfrm>
            <a:off x="8042008" y="1860652"/>
            <a:ext cx="1902460" cy="3949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00" spc="-380" b="1">
                <a:solidFill>
                  <a:srgbClr val="FFFFFF"/>
                </a:solidFill>
                <a:latin typeface="Arial"/>
                <a:cs typeface="Arial"/>
              </a:rPr>
              <a:t>Всё</a:t>
            </a:r>
            <a:r>
              <a:rPr dirty="0" sz="24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45" b="1">
                <a:solidFill>
                  <a:srgbClr val="FFFFFF"/>
                </a:solidFill>
                <a:latin typeface="Arial"/>
                <a:cs typeface="Arial"/>
              </a:rPr>
              <a:t>получится!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63362" y="7015495"/>
            <a:ext cx="141605" cy="142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5"/>
              </a:lnSpc>
            </a:pPr>
            <a:r>
              <a:rPr dirty="0" sz="1000" spc="-5">
                <a:latin typeface="Arial"/>
                <a:cs typeface="Arial"/>
              </a:rPr>
              <a:t>17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61801" y="886005"/>
            <a:ext cx="5410200" cy="635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44901" y="567862"/>
            <a:ext cx="4602480" cy="64071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10"/>
              <a:t>Промо-продукция</a:t>
            </a:r>
          </a:p>
        </p:txBody>
      </p:sp>
      <p:sp>
        <p:nvSpPr>
          <p:cNvPr id="5" name="object 5"/>
          <p:cNvSpPr/>
          <p:nvPr/>
        </p:nvSpPr>
        <p:spPr>
          <a:xfrm>
            <a:off x="1406508" y="2874375"/>
            <a:ext cx="2827942" cy="36214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89300" y="2098040"/>
            <a:ext cx="2860675" cy="416559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dirty="0" sz="900" spc="-5">
                <a:latin typeface="Arial"/>
                <a:cs typeface="Arial"/>
              </a:rPr>
              <a:t>Пакет </a:t>
            </a:r>
            <a:r>
              <a:rPr dirty="0" sz="900">
                <a:latin typeface="Arial"/>
                <a:cs typeface="Arial"/>
              </a:rPr>
              <a:t>– </a:t>
            </a:r>
            <a:r>
              <a:rPr dirty="0" sz="900" spc="-10">
                <a:latin typeface="Arial"/>
                <a:cs typeface="Arial"/>
              </a:rPr>
              <a:t>целлофановый </a:t>
            </a:r>
            <a:r>
              <a:rPr dirty="0" sz="900">
                <a:latin typeface="Arial"/>
                <a:cs typeface="Arial"/>
              </a:rPr>
              <a:t>или </a:t>
            </a:r>
            <a:r>
              <a:rPr dirty="0" sz="900" spc="-5">
                <a:latin typeface="Arial"/>
                <a:cs typeface="Arial"/>
              </a:rPr>
              <a:t>бумажный </a:t>
            </a:r>
            <a:r>
              <a:rPr dirty="0" sz="900">
                <a:latin typeface="Arial"/>
                <a:cs typeface="Arial"/>
              </a:rPr>
              <a:t>– </a:t>
            </a:r>
            <a:r>
              <a:rPr dirty="0" sz="900" spc="-5">
                <a:latin typeface="Arial"/>
                <a:cs typeface="Arial"/>
              </a:rPr>
              <a:t>для </a:t>
            </a:r>
            <a:r>
              <a:rPr dirty="0" sz="900" spc="-10">
                <a:latin typeface="Arial"/>
                <a:cs typeface="Arial"/>
              </a:rPr>
              <a:t>раздачи  </a:t>
            </a:r>
            <a:r>
              <a:rPr dirty="0" sz="900">
                <a:latin typeface="Arial"/>
                <a:cs typeface="Arial"/>
              </a:rPr>
              <a:t>информационных </a:t>
            </a:r>
            <a:r>
              <a:rPr dirty="0" sz="900" spc="-10">
                <a:latin typeface="Arial"/>
                <a:cs typeface="Arial"/>
              </a:rPr>
              <a:t>материалов </a:t>
            </a:r>
            <a:r>
              <a:rPr dirty="0" sz="900" spc="-5">
                <a:latin typeface="Arial"/>
                <a:cs typeface="Arial"/>
              </a:rPr>
              <a:t>на </a:t>
            </a:r>
            <a:r>
              <a:rPr dirty="0" sz="900">
                <a:latin typeface="Arial"/>
                <a:cs typeface="Arial"/>
              </a:rPr>
              <a:t>мероприятиях,  </a:t>
            </a:r>
            <a:r>
              <a:rPr dirty="0" sz="900" spc="-5">
                <a:latin typeface="Arial"/>
                <a:cs typeface="Arial"/>
              </a:rPr>
              <a:t>вручения сувениров.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09709" y="4075415"/>
            <a:ext cx="1358183" cy="13029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036140" y="5411947"/>
            <a:ext cx="1621790" cy="5099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 sz="2000" spc="-5" b="1">
                <a:latin typeface="Arial"/>
                <a:cs typeface="Arial"/>
              </a:rPr>
              <a:t>Доброшкола</a:t>
            </a:r>
            <a:endParaRPr sz="2000">
              <a:latin typeface="Arial"/>
              <a:cs typeface="Arial"/>
            </a:endParaRPr>
          </a:p>
          <a:p>
            <a:pPr algn="ctr" marR="20320">
              <a:lnSpc>
                <a:spcPct val="100000"/>
              </a:lnSpc>
              <a:spcBef>
                <a:spcPts val="15"/>
              </a:spcBef>
            </a:pPr>
            <a:r>
              <a:rPr dirty="0" sz="1150" spc="-180" b="1">
                <a:solidFill>
                  <a:srgbClr val="E94E0F"/>
                </a:solidFill>
                <a:latin typeface="Arial"/>
                <a:cs typeface="Arial"/>
              </a:rPr>
              <a:t>Всё</a:t>
            </a:r>
            <a:r>
              <a:rPr dirty="0" sz="1150" spc="-55" b="1">
                <a:solidFill>
                  <a:srgbClr val="E94E0F"/>
                </a:solidFill>
                <a:latin typeface="Arial"/>
                <a:cs typeface="Arial"/>
              </a:rPr>
              <a:t> </a:t>
            </a:r>
            <a:r>
              <a:rPr dirty="0" sz="1150" spc="-120" b="1">
                <a:solidFill>
                  <a:srgbClr val="E94E0F"/>
                </a:solidFill>
                <a:latin typeface="Arial"/>
                <a:cs typeface="Arial"/>
              </a:rPr>
              <a:t>получится!</a:t>
            </a:r>
            <a:endParaRPr sz="11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19627" y="4014613"/>
            <a:ext cx="1311892" cy="13864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 rot="20760000">
            <a:off x="7099643" y="5472442"/>
            <a:ext cx="1624466" cy="264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85"/>
              </a:lnSpc>
            </a:pPr>
            <a:r>
              <a:rPr dirty="0" sz="2050" spc="-50" b="1" i="1">
                <a:latin typeface="Arial"/>
                <a:cs typeface="Arial"/>
              </a:rPr>
              <a:t>Доброшкола</a:t>
            </a:r>
            <a:endParaRPr sz="2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 rot="20760000">
            <a:off x="7448254" y="5768272"/>
            <a:ext cx="915846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00"/>
              </a:lnSpc>
            </a:pPr>
            <a:r>
              <a:rPr dirty="0" sz="1200" spc="-215" b="1" i="1">
                <a:solidFill>
                  <a:srgbClr val="E94E0F"/>
                </a:solidFill>
                <a:latin typeface="Arial"/>
                <a:cs typeface="Arial"/>
              </a:rPr>
              <a:t>Всё</a:t>
            </a:r>
            <a:r>
              <a:rPr dirty="0" sz="1200" spc="-130" b="1" i="1">
                <a:solidFill>
                  <a:srgbClr val="E94E0F"/>
                </a:solidFill>
                <a:latin typeface="Arial"/>
                <a:cs typeface="Arial"/>
              </a:rPr>
              <a:t> </a:t>
            </a:r>
            <a:r>
              <a:rPr dirty="0" baseline="2314" sz="1800" spc="-292" b="1" i="1">
                <a:solidFill>
                  <a:srgbClr val="E94E0F"/>
                </a:solidFill>
                <a:latin typeface="Arial"/>
                <a:cs typeface="Arial"/>
              </a:rPr>
              <a:t>получится!</a:t>
            </a:r>
            <a:endParaRPr baseline="2314"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62"/>
            <a:ext cx="10679430" cy="7547609"/>
          </a:xfrm>
          <a:custGeom>
            <a:avLst/>
            <a:gdLst/>
            <a:ahLst/>
            <a:cxnLst/>
            <a:rect l="l" t="t" r="r" b="b"/>
            <a:pathLst>
              <a:path w="10679430" h="7547609">
                <a:moveTo>
                  <a:pt x="0" y="7547305"/>
                </a:moveTo>
                <a:lnTo>
                  <a:pt x="10679303" y="7547305"/>
                </a:lnTo>
                <a:lnTo>
                  <a:pt x="10679303" y="0"/>
                </a:lnTo>
                <a:lnTo>
                  <a:pt x="0" y="0"/>
                </a:lnTo>
                <a:lnTo>
                  <a:pt x="0" y="7547305"/>
                </a:lnTo>
                <a:close/>
              </a:path>
            </a:pathLst>
          </a:custGeom>
          <a:solidFill>
            <a:srgbClr val="FED9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62664" y="6990764"/>
            <a:ext cx="16700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Arial"/>
                <a:cs typeface="Arial"/>
              </a:rPr>
              <a:t>18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82215" y="567862"/>
            <a:ext cx="6527800" cy="64071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Вывески, </a:t>
            </a:r>
            <a:r>
              <a:rPr dirty="0" spc="-5"/>
              <a:t>входная</a:t>
            </a:r>
            <a:r>
              <a:rPr dirty="0"/>
              <a:t> </a:t>
            </a:r>
            <a:r>
              <a:rPr dirty="0" spc="5"/>
              <a:t>группа</a:t>
            </a:r>
          </a:p>
        </p:txBody>
      </p:sp>
      <p:sp>
        <p:nvSpPr>
          <p:cNvPr id="5" name="object 5"/>
          <p:cNvSpPr/>
          <p:nvPr/>
        </p:nvSpPr>
        <p:spPr>
          <a:xfrm>
            <a:off x="5623636" y="3089618"/>
            <a:ext cx="4631690" cy="1993900"/>
          </a:xfrm>
          <a:custGeom>
            <a:avLst/>
            <a:gdLst/>
            <a:ahLst/>
            <a:cxnLst/>
            <a:rect l="l" t="t" r="r" b="b"/>
            <a:pathLst>
              <a:path w="4631690" h="1993900">
                <a:moveTo>
                  <a:pt x="0" y="0"/>
                </a:moveTo>
                <a:lnTo>
                  <a:pt x="4631436" y="0"/>
                </a:lnTo>
                <a:lnTo>
                  <a:pt x="4631436" y="1993392"/>
                </a:lnTo>
                <a:lnTo>
                  <a:pt x="0" y="1993392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2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31167" y="3168014"/>
            <a:ext cx="4241165" cy="1608455"/>
          </a:xfrm>
          <a:custGeom>
            <a:avLst/>
            <a:gdLst/>
            <a:ahLst/>
            <a:cxnLst/>
            <a:rect l="l" t="t" r="r" b="b"/>
            <a:pathLst>
              <a:path w="4241165" h="1608454">
                <a:moveTo>
                  <a:pt x="0" y="1607997"/>
                </a:moveTo>
                <a:lnTo>
                  <a:pt x="4240834" y="1607997"/>
                </a:lnTo>
                <a:lnTo>
                  <a:pt x="4240834" y="0"/>
                </a:lnTo>
                <a:lnTo>
                  <a:pt x="0" y="0"/>
                </a:lnTo>
                <a:lnTo>
                  <a:pt x="0" y="16079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05627" y="5681611"/>
            <a:ext cx="4645660" cy="1362710"/>
          </a:xfrm>
          <a:custGeom>
            <a:avLst/>
            <a:gdLst/>
            <a:ahLst/>
            <a:cxnLst/>
            <a:rect l="l" t="t" r="r" b="b"/>
            <a:pathLst>
              <a:path w="4645659" h="1362709">
                <a:moveTo>
                  <a:pt x="0" y="0"/>
                </a:moveTo>
                <a:lnTo>
                  <a:pt x="4645151" y="0"/>
                </a:lnTo>
                <a:lnTo>
                  <a:pt x="4645151" y="1362455"/>
                </a:lnTo>
                <a:lnTo>
                  <a:pt x="0" y="13624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2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713171" y="5760008"/>
            <a:ext cx="4255770" cy="978535"/>
          </a:xfrm>
          <a:custGeom>
            <a:avLst/>
            <a:gdLst/>
            <a:ahLst/>
            <a:cxnLst/>
            <a:rect l="l" t="t" r="r" b="b"/>
            <a:pathLst>
              <a:path w="4255770" h="978534">
                <a:moveTo>
                  <a:pt x="0" y="978001"/>
                </a:moveTo>
                <a:lnTo>
                  <a:pt x="4255490" y="978001"/>
                </a:lnTo>
                <a:lnTo>
                  <a:pt x="4255490" y="0"/>
                </a:lnTo>
                <a:lnTo>
                  <a:pt x="0" y="0"/>
                </a:lnTo>
                <a:lnTo>
                  <a:pt x="0" y="9780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82459" y="2999613"/>
            <a:ext cx="4097020" cy="4074160"/>
          </a:xfrm>
          <a:custGeom>
            <a:avLst/>
            <a:gdLst/>
            <a:ahLst/>
            <a:cxnLst/>
            <a:rect l="l" t="t" r="r" b="b"/>
            <a:pathLst>
              <a:path w="4097020" h="4074159">
                <a:moveTo>
                  <a:pt x="0" y="0"/>
                </a:moveTo>
                <a:lnTo>
                  <a:pt x="4096512" y="0"/>
                </a:lnTo>
                <a:lnTo>
                  <a:pt x="4096512" y="4073652"/>
                </a:lnTo>
                <a:lnTo>
                  <a:pt x="0" y="4073652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2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90003" y="3078010"/>
            <a:ext cx="3708400" cy="3690620"/>
          </a:xfrm>
          <a:custGeom>
            <a:avLst/>
            <a:gdLst/>
            <a:ahLst/>
            <a:cxnLst/>
            <a:rect l="l" t="t" r="r" b="b"/>
            <a:pathLst>
              <a:path w="3708400" h="3690620">
                <a:moveTo>
                  <a:pt x="0" y="3689997"/>
                </a:moveTo>
                <a:lnTo>
                  <a:pt x="3708006" y="3689997"/>
                </a:lnTo>
                <a:lnTo>
                  <a:pt x="3708006" y="0"/>
                </a:lnTo>
                <a:lnTo>
                  <a:pt x="0" y="0"/>
                </a:lnTo>
                <a:lnTo>
                  <a:pt x="0" y="36899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19300" y="2092223"/>
            <a:ext cx="2860040" cy="416559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dirty="0" sz="900" spc="-5">
                <a:latin typeface="Arial"/>
                <a:cs typeface="Arial"/>
              </a:rPr>
              <a:t>Наружная вывеска </a:t>
            </a:r>
            <a:r>
              <a:rPr dirty="0" sz="900">
                <a:latin typeface="Arial"/>
                <a:cs typeface="Arial"/>
              </a:rPr>
              <a:t>при </a:t>
            </a:r>
            <a:r>
              <a:rPr dirty="0" sz="900" spc="-10">
                <a:latin typeface="Arial"/>
                <a:cs typeface="Arial"/>
              </a:rPr>
              <a:t>входе </a:t>
            </a:r>
            <a:r>
              <a:rPr dirty="0" sz="900">
                <a:latin typeface="Arial"/>
                <a:cs typeface="Arial"/>
              </a:rPr>
              <a:t>у </a:t>
            </a:r>
            <a:r>
              <a:rPr dirty="0" sz="900" spc="-5">
                <a:latin typeface="Arial"/>
                <a:cs typeface="Arial"/>
              </a:rPr>
              <a:t>дверей, на </a:t>
            </a:r>
            <a:r>
              <a:rPr dirty="0" sz="900">
                <a:latin typeface="Arial"/>
                <a:cs typeface="Arial"/>
              </a:rPr>
              <a:t>фасаде  </a:t>
            </a:r>
            <a:r>
              <a:rPr dirty="0" sz="900" spc="-10">
                <a:latin typeface="Arial"/>
                <a:cs typeface="Arial"/>
              </a:rPr>
              <a:t>здания, </a:t>
            </a:r>
            <a:r>
              <a:rPr dirty="0" sz="900" spc="-5">
                <a:latin typeface="Arial"/>
                <a:cs typeface="Arial"/>
              </a:rPr>
              <a:t>на козырьке над </a:t>
            </a:r>
            <a:r>
              <a:rPr dirty="0" sz="900" spc="-10">
                <a:latin typeface="Arial"/>
                <a:cs typeface="Arial"/>
              </a:rPr>
              <a:t>входом. Используйте </a:t>
            </a:r>
            <a:r>
              <a:rPr dirty="0" sz="900" spc="-5">
                <a:latin typeface="Arial"/>
                <a:cs typeface="Arial"/>
              </a:rPr>
              <a:t>любой  </a:t>
            </a:r>
            <a:r>
              <a:rPr dirty="0" sz="900">
                <a:latin typeface="Arial"/>
                <a:cs typeface="Arial"/>
              </a:rPr>
              <a:t>из </a:t>
            </a:r>
            <a:r>
              <a:rPr dirty="0" sz="900" spc="-10">
                <a:latin typeface="Arial"/>
                <a:cs typeface="Arial"/>
              </a:rPr>
              <a:t>подходящих форматов: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85617" y="3545380"/>
            <a:ext cx="2015253" cy="1933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990003" y="5534675"/>
            <a:ext cx="3708400" cy="74358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 marR="120650">
              <a:lnSpc>
                <a:spcPct val="100000"/>
              </a:lnSpc>
              <a:spcBef>
                <a:spcPts val="135"/>
              </a:spcBef>
            </a:pPr>
            <a:r>
              <a:rPr dirty="0" sz="2950" spc="5" b="1">
                <a:latin typeface="Arial"/>
                <a:cs typeface="Arial"/>
              </a:rPr>
              <a:t>Доброшкола</a:t>
            </a:r>
            <a:endParaRPr sz="2950">
              <a:latin typeface="Arial"/>
              <a:cs typeface="Arial"/>
            </a:endParaRPr>
          </a:p>
          <a:p>
            <a:pPr algn="ctr" marR="162560">
              <a:lnSpc>
                <a:spcPct val="100000"/>
              </a:lnSpc>
              <a:spcBef>
                <a:spcPts val="35"/>
              </a:spcBef>
            </a:pPr>
            <a:r>
              <a:rPr dirty="0" sz="1700" spc="-265" b="1">
                <a:solidFill>
                  <a:srgbClr val="E94E0F"/>
                </a:solidFill>
                <a:latin typeface="Arial"/>
                <a:cs typeface="Arial"/>
              </a:rPr>
              <a:t>Всё</a:t>
            </a:r>
            <a:r>
              <a:rPr dirty="0" sz="1700" spc="-80" b="1">
                <a:solidFill>
                  <a:srgbClr val="E94E0F"/>
                </a:solidFill>
                <a:latin typeface="Arial"/>
                <a:cs typeface="Arial"/>
              </a:rPr>
              <a:t> </a:t>
            </a:r>
            <a:r>
              <a:rPr dirty="0" sz="1700" spc="-170" b="1">
                <a:solidFill>
                  <a:srgbClr val="E94E0F"/>
                </a:solidFill>
                <a:latin typeface="Arial"/>
                <a:cs typeface="Arial"/>
              </a:rPr>
              <a:t>получится!</a:t>
            </a:r>
            <a:endParaRPr sz="17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957301" y="3354144"/>
            <a:ext cx="1299841" cy="1246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344003" y="3862801"/>
            <a:ext cx="3175" cy="26034"/>
          </a:xfrm>
          <a:custGeom>
            <a:avLst/>
            <a:gdLst/>
            <a:ahLst/>
            <a:cxnLst/>
            <a:rect l="l" t="t" r="r" b="b"/>
            <a:pathLst>
              <a:path w="3175" h="26035">
                <a:moveTo>
                  <a:pt x="0" y="0"/>
                </a:moveTo>
                <a:lnTo>
                  <a:pt x="0" y="25891"/>
                </a:lnTo>
                <a:lnTo>
                  <a:pt x="3128" y="1599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473683" y="3652532"/>
            <a:ext cx="2228316" cy="336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731167" y="3980267"/>
            <a:ext cx="4241165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751330">
              <a:lnSpc>
                <a:spcPct val="100000"/>
              </a:lnSpc>
              <a:spcBef>
                <a:spcPts val="110"/>
              </a:spcBef>
            </a:pPr>
            <a:r>
              <a:rPr dirty="0" sz="1800" spc="-290" b="1">
                <a:solidFill>
                  <a:srgbClr val="E94E0F"/>
                </a:solidFill>
                <a:latin typeface="Arial"/>
                <a:cs typeface="Arial"/>
              </a:rPr>
              <a:t>Всё</a:t>
            </a:r>
            <a:r>
              <a:rPr dirty="0" sz="1800" spc="-85" b="1">
                <a:solidFill>
                  <a:srgbClr val="E94E0F"/>
                </a:solidFill>
                <a:latin typeface="Arial"/>
                <a:cs typeface="Arial"/>
              </a:rPr>
              <a:t> </a:t>
            </a:r>
            <a:r>
              <a:rPr dirty="0" sz="1800" spc="-185" b="1">
                <a:solidFill>
                  <a:srgbClr val="E94E0F"/>
                </a:solidFill>
                <a:latin typeface="Arial"/>
                <a:cs typeface="Arial"/>
              </a:rPr>
              <a:t>получится!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870900" y="5877733"/>
            <a:ext cx="780291" cy="7485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969671" y="6069903"/>
            <a:ext cx="377190" cy="393065"/>
          </a:xfrm>
          <a:custGeom>
            <a:avLst/>
            <a:gdLst/>
            <a:ahLst/>
            <a:cxnLst/>
            <a:rect l="l" t="t" r="r" b="b"/>
            <a:pathLst>
              <a:path w="377190" h="393064">
                <a:moveTo>
                  <a:pt x="339331" y="224370"/>
                </a:moveTo>
                <a:lnTo>
                  <a:pt x="37604" y="224370"/>
                </a:lnTo>
                <a:lnTo>
                  <a:pt x="22893" y="227220"/>
                </a:lnTo>
                <a:lnTo>
                  <a:pt x="10948" y="234997"/>
                </a:lnTo>
                <a:lnTo>
                  <a:pt x="2930" y="246541"/>
                </a:lnTo>
                <a:lnTo>
                  <a:pt x="0" y="260692"/>
                </a:lnTo>
                <a:lnTo>
                  <a:pt x="0" y="356425"/>
                </a:lnTo>
                <a:lnTo>
                  <a:pt x="2930" y="370580"/>
                </a:lnTo>
                <a:lnTo>
                  <a:pt x="10948" y="382133"/>
                </a:lnTo>
                <a:lnTo>
                  <a:pt x="22893" y="389918"/>
                </a:lnTo>
                <a:lnTo>
                  <a:pt x="37604" y="392772"/>
                </a:lnTo>
                <a:lnTo>
                  <a:pt x="52315" y="389918"/>
                </a:lnTo>
                <a:lnTo>
                  <a:pt x="64260" y="382133"/>
                </a:lnTo>
                <a:lnTo>
                  <a:pt x="72278" y="370580"/>
                </a:lnTo>
                <a:lnTo>
                  <a:pt x="75209" y="356425"/>
                </a:lnTo>
                <a:lnTo>
                  <a:pt x="75209" y="291045"/>
                </a:lnTo>
                <a:lnTo>
                  <a:pt x="376948" y="291045"/>
                </a:lnTo>
                <a:lnTo>
                  <a:pt x="376948" y="260692"/>
                </a:lnTo>
                <a:lnTo>
                  <a:pt x="374015" y="246541"/>
                </a:lnTo>
                <a:lnTo>
                  <a:pt x="365993" y="234997"/>
                </a:lnTo>
                <a:lnTo>
                  <a:pt x="354044" y="227220"/>
                </a:lnTo>
                <a:lnTo>
                  <a:pt x="339331" y="224370"/>
                </a:lnTo>
                <a:close/>
              </a:path>
              <a:path w="377190" h="393064">
                <a:moveTo>
                  <a:pt x="376948" y="291045"/>
                </a:moveTo>
                <a:lnTo>
                  <a:pt x="301726" y="291045"/>
                </a:lnTo>
                <a:lnTo>
                  <a:pt x="301726" y="356425"/>
                </a:lnTo>
                <a:lnTo>
                  <a:pt x="304657" y="370580"/>
                </a:lnTo>
                <a:lnTo>
                  <a:pt x="312675" y="382133"/>
                </a:lnTo>
                <a:lnTo>
                  <a:pt x="324620" y="389918"/>
                </a:lnTo>
                <a:lnTo>
                  <a:pt x="339331" y="392772"/>
                </a:lnTo>
                <a:lnTo>
                  <a:pt x="354044" y="389918"/>
                </a:lnTo>
                <a:lnTo>
                  <a:pt x="365993" y="382133"/>
                </a:lnTo>
                <a:lnTo>
                  <a:pt x="374015" y="370580"/>
                </a:lnTo>
                <a:lnTo>
                  <a:pt x="376948" y="356425"/>
                </a:lnTo>
                <a:lnTo>
                  <a:pt x="376948" y="291045"/>
                </a:lnTo>
                <a:close/>
              </a:path>
              <a:path w="377190" h="393064">
                <a:moveTo>
                  <a:pt x="265823" y="0"/>
                </a:moveTo>
                <a:lnTo>
                  <a:pt x="126923" y="0"/>
                </a:lnTo>
                <a:lnTo>
                  <a:pt x="112211" y="2849"/>
                </a:lnTo>
                <a:lnTo>
                  <a:pt x="100261" y="10626"/>
                </a:lnTo>
                <a:lnTo>
                  <a:pt x="92239" y="22170"/>
                </a:lnTo>
                <a:lnTo>
                  <a:pt x="89306" y="36322"/>
                </a:lnTo>
                <a:lnTo>
                  <a:pt x="89306" y="95300"/>
                </a:lnTo>
                <a:lnTo>
                  <a:pt x="88995" y="117014"/>
                </a:lnTo>
                <a:lnTo>
                  <a:pt x="84607" y="170091"/>
                </a:lnTo>
                <a:lnTo>
                  <a:pt x="73191" y="211619"/>
                </a:lnTo>
                <a:lnTo>
                  <a:pt x="67081" y="224370"/>
                </a:lnTo>
                <a:lnTo>
                  <a:pt x="142748" y="224370"/>
                </a:lnTo>
                <a:lnTo>
                  <a:pt x="152816" y="197106"/>
                </a:lnTo>
                <a:lnTo>
                  <a:pt x="159562" y="167522"/>
                </a:lnTo>
                <a:lnTo>
                  <a:pt x="163347" y="134095"/>
                </a:lnTo>
                <a:lnTo>
                  <a:pt x="164528" y="95300"/>
                </a:lnTo>
                <a:lnTo>
                  <a:pt x="164528" y="66649"/>
                </a:lnTo>
                <a:lnTo>
                  <a:pt x="303428" y="66649"/>
                </a:lnTo>
                <a:lnTo>
                  <a:pt x="303428" y="36322"/>
                </a:lnTo>
                <a:lnTo>
                  <a:pt x="300495" y="22170"/>
                </a:lnTo>
                <a:lnTo>
                  <a:pt x="292474" y="10626"/>
                </a:lnTo>
                <a:lnTo>
                  <a:pt x="280529" y="2849"/>
                </a:lnTo>
                <a:lnTo>
                  <a:pt x="265823" y="0"/>
                </a:lnTo>
                <a:close/>
              </a:path>
              <a:path w="377190" h="393064">
                <a:moveTo>
                  <a:pt x="303428" y="66649"/>
                </a:moveTo>
                <a:lnTo>
                  <a:pt x="228219" y="66649"/>
                </a:lnTo>
                <a:lnTo>
                  <a:pt x="228219" y="224370"/>
                </a:lnTo>
                <a:lnTo>
                  <a:pt x="303428" y="224370"/>
                </a:lnTo>
                <a:lnTo>
                  <a:pt x="303428" y="666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368447" y="6160077"/>
            <a:ext cx="214870" cy="2051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612115" y="6066472"/>
            <a:ext cx="216535" cy="299085"/>
          </a:xfrm>
          <a:custGeom>
            <a:avLst/>
            <a:gdLst/>
            <a:ahLst/>
            <a:cxnLst/>
            <a:rect l="l" t="t" r="r" b="b"/>
            <a:pathLst>
              <a:path w="216534" h="299085">
                <a:moveTo>
                  <a:pt x="168335" y="0"/>
                </a:moveTo>
                <a:lnTo>
                  <a:pt x="130404" y="26012"/>
                </a:lnTo>
                <a:lnTo>
                  <a:pt x="124019" y="32460"/>
                </a:lnTo>
                <a:lnTo>
                  <a:pt x="84566" y="55994"/>
                </a:lnTo>
                <a:lnTo>
                  <a:pt x="73921" y="60716"/>
                </a:lnTo>
                <a:lnTo>
                  <a:pt x="64480" y="65281"/>
                </a:lnTo>
                <a:lnTo>
                  <a:pt x="28975" y="91770"/>
                </a:lnTo>
                <a:lnTo>
                  <a:pt x="3425" y="143298"/>
                </a:lnTo>
                <a:lnTo>
                  <a:pt x="0" y="176936"/>
                </a:lnTo>
                <a:lnTo>
                  <a:pt x="5970" y="223745"/>
                </a:lnTo>
                <a:lnTo>
                  <a:pt x="25056" y="262639"/>
                </a:lnTo>
                <a:lnTo>
                  <a:pt x="58727" y="289031"/>
                </a:lnTo>
                <a:lnTo>
                  <a:pt x="108506" y="298754"/>
                </a:lnTo>
                <a:lnTo>
                  <a:pt x="147868" y="293128"/>
                </a:lnTo>
                <a:lnTo>
                  <a:pt x="182385" y="275878"/>
                </a:lnTo>
                <a:lnTo>
                  <a:pt x="206886" y="246451"/>
                </a:lnTo>
                <a:lnTo>
                  <a:pt x="207323" y="244475"/>
                </a:lnTo>
                <a:lnTo>
                  <a:pt x="108506" y="244475"/>
                </a:lnTo>
                <a:lnTo>
                  <a:pt x="90304" y="240233"/>
                </a:lnTo>
                <a:lnTo>
                  <a:pt x="77353" y="227536"/>
                </a:lnTo>
                <a:lnTo>
                  <a:pt x="69612" y="206423"/>
                </a:lnTo>
                <a:lnTo>
                  <a:pt x="67040" y="176936"/>
                </a:lnTo>
                <a:lnTo>
                  <a:pt x="67040" y="176072"/>
                </a:lnTo>
                <a:lnTo>
                  <a:pt x="76900" y="171024"/>
                </a:lnTo>
                <a:lnTo>
                  <a:pt x="87286" y="167420"/>
                </a:lnTo>
                <a:lnTo>
                  <a:pt x="98235" y="165260"/>
                </a:lnTo>
                <a:lnTo>
                  <a:pt x="109788" y="164541"/>
                </a:lnTo>
                <a:lnTo>
                  <a:pt x="208349" y="164541"/>
                </a:lnTo>
                <a:lnTo>
                  <a:pt x="202673" y="153273"/>
                </a:lnTo>
                <a:lnTo>
                  <a:pt x="192275" y="140614"/>
                </a:lnTo>
                <a:lnTo>
                  <a:pt x="179466" y="130520"/>
                </a:lnTo>
                <a:lnTo>
                  <a:pt x="172183" y="126936"/>
                </a:lnTo>
                <a:lnTo>
                  <a:pt x="73022" y="126936"/>
                </a:lnTo>
                <a:lnTo>
                  <a:pt x="77583" y="121554"/>
                </a:lnTo>
                <a:lnTo>
                  <a:pt x="114056" y="101307"/>
                </a:lnTo>
                <a:lnTo>
                  <a:pt x="125155" y="97447"/>
                </a:lnTo>
                <a:lnTo>
                  <a:pt x="133244" y="94500"/>
                </a:lnTo>
                <a:lnTo>
                  <a:pt x="171117" y="75384"/>
                </a:lnTo>
                <a:lnTo>
                  <a:pt x="196110" y="39331"/>
                </a:lnTo>
                <a:lnTo>
                  <a:pt x="197773" y="32460"/>
                </a:lnTo>
                <a:lnTo>
                  <a:pt x="197764" y="25592"/>
                </a:lnTo>
                <a:lnTo>
                  <a:pt x="175865" y="802"/>
                </a:lnTo>
                <a:lnTo>
                  <a:pt x="168335" y="0"/>
                </a:lnTo>
                <a:close/>
              </a:path>
              <a:path w="216534" h="299085">
                <a:moveTo>
                  <a:pt x="208349" y="164541"/>
                </a:moveTo>
                <a:lnTo>
                  <a:pt x="109788" y="164541"/>
                </a:lnTo>
                <a:lnTo>
                  <a:pt x="125057" y="167385"/>
                </a:lnTo>
                <a:lnTo>
                  <a:pt x="137398" y="175439"/>
                </a:lnTo>
                <a:lnTo>
                  <a:pt x="145654" y="187981"/>
                </a:lnTo>
                <a:lnTo>
                  <a:pt x="148663" y="204292"/>
                </a:lnTo>
                <a:lnTo>
                  <a:pt x="145692" y="221575"/>
                </a:lnTo>
                <a:lnTo>
                  <a:pt x="137395" y="234165"/>
                </a:lnTo>
                <a:lnTo>
                  <a:pt x="124692" y="241864"/>
                </a:lnTo>
                <a:lnTo>
                  <a:pt x="108506" y="244475"/>
                </a:lnTo>
                <a:lnTo>
                  <a:pt x="207323" y="244475"/>
                </a:lnTo>
                <a:lnTo>
                  <a:pt x="216202" y="204292"/>
                </a:lnTo>
                <a:lnTo>
                  <a:pt x="214683" y="185153"/>
                </a:lnTo>
                <a:lnTo>
                  <a:pt x="210158" y="168133"/>
                </a:lnTo>
                <a:lnTo>
                  <a:pt x="208349" y="164541"/>
                </a:lnTo>
                <a:close/>
              </a:path>
              <a:path w="216534" h="299085">
                <a:moveTo>
                  <a:pt x="130299" y="117538"/>
                </a:moveTo>
                <a:lnTo>
                  <a:pt x="116906" y="118105"/>
                </a:lnTo>
                <a:lnTo>
                  <a:pt x="102946" y="119832"/>
                </a:lnTo>
                <a:lnTo>
                  <a:pt x="88344" y="122762"/>
                </a:lnTo>
                <a:lnTo>
                  <a:pt x="73022" y="126936"/>
                </a:lnTo>
                <a:lnTo>
                  <a:pt x="172183" y="126936"/>
                </a:lnTo>
                <a:lnTo>
                  <a:pt x="164811" y="123309"/>
                </a:lnTo>
                <a:lnTo>
                  <a:pt x="148394" y="118981"/>
                </a:lnTo>
                <a:lnTo>
                  <a:pt x="130299" y="1175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868501" y="6160070"/>
            <a:ext cx="199390" cy="305435"/>
          </a:xfrm>
          <a:custGeom>
            <a:avLst/>
            <a:gdLst/>
            <a:ahLst/>
            <a:cxnLst/>
            <a:rect l="l" t="t" r="r" b="b"/>
            <a:pathLst>
              <a:path w="199390" h="305435">
                <a:moveTo>
                  <a:pt x="82054" y="0"/>
                </a:moveTo>
                <a:lnTo>
                  <a:pt x="41465" y="2997"/>
                </a:lnTo>
                <a:lnTo>
                  <a:pt x="2571" y="30757"/>
                </a:lnTo>
                <a:lnTo>
                  <a:pt x="0" y="49580"/>
                </a:lnTo>
                <a:lnTo>
                  <a:pt x="0" y="271818"/>
                </a:lnTo>
                <a:lnTo>
                  <a:pt x="2766" y="284781"/>
                </a:lnTo>
                <a:lnTo>
                  <a:pt x="10263" y="295384"/>
                </a:lnTo>
                <a:lnTo>
                  <a:pt x="21286" y="302541"/>
                </a:lnTo>
                <a:lnTo>
                  <a:pt x="34632" y="305168"/>
                </a:lnTo>
                <a:lnTo>
                  <a:pt x="47969" y="302541"/>
                </a:lnTo>
                <a:lnTo>
                  <a:pt x="58985" y="295384"/>
                </a:lnTo>
                <a:lnTo>
                  <a:pt x="66476" y="284781"/>
                </a:lnTo>
                <a:lnTo>
                  <a:pt x="69240" y="271818"/>
                </a:lnTo>
                <a:lnTo>
                  <a:pt x="69240" y="204304"/>
                </a:lnTo>
                <a:lnTo>
                  <a:pt x="101819" y="204304"/>
                </a:lnTo>
                <a:lnTo>
                  <a:pt x="139601" y="196967"/>
                </a:lnTo>
                <a:lnTo>
                  <a:pt x="176517" y="171818"/>
                </a:lnTo>
                <a:lnTo>
                  <a:pt x="190380" y="148742"/>
                </a:lnTo>
                <a:lnTo>
                  <a:pt x="77800" y="148742"/>
                </a:lnTo>
                <a:lnTo>
                  <a:pt x="73101" y="148310"/>
                </a:lnTo>
                <a:lnTo>
                  <a:pt x="69240" y="147446"/>
                </a:lnTo>
                <a:lnTo>
                  <a:pt x="69240" y="57276"/>
                </a:lnTo>
                <a:lnTo>
                  <a:pt x="75653" y="56426"/>
                </a:lnTo>
                <a:lnTo>
                  <a:pt x="82054" y="55981"/>
                </a:lnTo>
                <a:lnTo>
                  <a:pt x="189252" y="55981"/>
                </a:lnTo>
                <a:lnTo>
                  <a:pt x="184563" y="46388"/>
                </a:lnTo>
                <a:lnTo>
                  <a:pt x="173101" y="32054"/>
                </a:lnTo>
                <a:lnTo>
                  <a:pt x="155872" y="18029"/>
                </a:lnTo>
                <a:lnTo>
                  <a:pt x="134954" y="8012"/>
                </a:lnTo>
                <a:lnTo>
                  <a:pt x="110348" y="2002"/>
                </a:lnTo>
                <a:lnTo>
                  <a:pt x="82054" y="0"/>
                </a:lnTo>
                <a:close/>
              </a:path>
              <a:path w="199390" h="305435">
                <a:moveTo>
                  <a:pt x="101819" y="204304"/>
                </a:moveTo>
                <a:lnTo>
                  <a:pt x="69240" y="204304"/>
                </a:lnTo>
                <a:lnTo>
                  <a:pt x="73939" y="204723"/>
                </a:lnTo>
                <a:lnTo>
                  <a:pt x="81216" y="205143"/>
                </a:lnTo>
                <a:lnTo>
                  <a:pt x="91465" y="205143"/>
                </a:lnTo>
                <a:lnTo>
                  <a:pt x="101819" y="204304"/>
                </a:lnTo>
                <a:close/>
              </a:path>
              <a:path w="199390" h="305435">
                <a:moveTo>
                  <a:pt x="189252" y="55981"/>
                </a:moveTo>
                <a:lnTo>
                  <a:pt x="89331" y="55981"/>
                </a:lnTo>
                <a:lnTo>
                  <a:pt x="98766" y="56857"/>
                </a:lnTo>
                <a:lnTo>
                  <a:pt x="107165" y="59458"/>
                </a:lnTo>
                <a:lnTo>
                  <a:pt x="129718" y="92994"/>
                </a:lnTo>
                <a:lnTo>
                  <a:pt x="130352" y="103009"/>
                </a:lnTo>
                <a:lnTo>
                  <a:pt x="129547" y="115124"/>
                </a:lnTo>
                <a:lnTo>
                  <a:pt x="103379" y="146489"/>
                </a:lnTo>
                <a:lnTo>
                  <a:pt x="84213" y="148742"/>
                </a:lnTo>
                <a:lnTo>
                  <a:pt x="190380" y="148742"/>
                </a:lnTo>
                <a:lnTo>
                  <a:pt x="193455" y="141738"/>
                </a:lnTo>
                <a:lnTo>
                  <a:pt x="197737" y="123433"/>
                </a:lnTo>
                <a:lnTo>
                  <a:pt x="199174" y="103009"/>
                </a:lnTo>
                <a:lnTo>
                  <a:pt x="197562" y="81946"/>
                </a:lnTo>
                <a:lnTo>
                  <a:pt x="192705" y="63045"/>
                </a:lnTo>
                <a:lnTo>
                  <a:pt x="189252" y="559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097173" y="6160077"/>
            <a:ext cx="214866" cy="2051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352776" y="6160071"/>
            <a:ext cx="323215" cy="201295"/>
          </a:xfrm>
          <a:custGeom>
            <a:avLst/>
            <a:gdLst/>
            <a:ahLst/>
            <a:cxnLst/>
            <a:rect l="l" t="t" r="r" b="b"/>
            <a:pathLst>
              <a:path w="323215" h="201295">
                <a:moveTo>
                  <a:pt x="34607" y="0"/>
                </a:moveTo>
                <a:lnTo>
                  <a:pt x="21270" y="2678"/>
                </a:lnTo>
                <a:lnTo>
                  <a:pt x="10255" y="9885"/>
                </a:lnTo>
                <a:lnTo>
                  <a:pt x="2764" y="20375"/>
                </a:lnTo>
                <a:lnTo>
                  <a:pt x="0" y="32905"/>
                </a:lnTo>
                <a:lnTo>
                  <a:pt x="0" y="169671"/>
                </a:lnTo>
                <a:lnTo>
                  <a:pt x="2397" y="181759"/>
                </a:lnTo>
                <a:lnTo>
                  <a:pt x="8923" y="191684"/>
                </a:lnTo>
                <a:lnTo>
                  <a:pt x="18575" y="198404"/>
                </a:lnTo>
                <a:lnTo>
                  <a:pt x="30353" y="200875"/>
                </a:lnTo>
                <a:lnTo>
                  <a:pt x="292328" y="200875"/>
                </a:lnTo>
                <a:lnTo>
                  <a:pt x="304106" y="198404"/>
                </a:lnTo>
                <a:lnTo>
                  <a:pt x="313758" y="191684"/>
                </a:lnTo>
                <a:lnTo>
                  <a:pt x="320283" y="181759"/>
                </a:lnTo>
                <a:lnTo>
                  <a:pt x="322681" y="169671"/>
                </a:lnTo>
                <a:lnTo>
                  <a:pt x="322681" y="139750"/>
                </a:lnTo>
                <a:lnTo>
                  <a:pt x="68795" y="139750"/>
                </a:lnTo>
                <a:lnTo>
                  <a:pt x="68795" y="32905"/>
                </a:lnTo>
                <a:lnTo>
                  <a:pt x="66039" y="20375"/>
                </a:lnTo>
                <a:lnTo>
                  <a:pt x="58597" y="9885"/>
                </a:lnTo>
                <a:lnTo>
                  <a:pt x="47707" y="2678"/>
                </a:lnTo>
                <a:lnTo>
                  <a:pt x="34607" y="0"/>
                </a:lnTo>
                <a:close/>
              </a:path>
              <a:path w="323215" h="201295">
                <a:moveTo>
                  <a:pt x="161556" y="0"/>
                </a:moveTo>
                <a:lnTo>
                  <a:pt x="148212" y="2678"/>
                </a:lnTo>
                <a:lnTo>
                  <a:pt x="137193" y="9885"/>
                </a:lnTo>
                <a:lnTo>
                  <a:pt x="129700" y="20375"/>
                </a:lnTo>
                <a:lnTo>
                  <a:pt x="126936" y="32905"/>
                </a:lnTo>
                <a:lnTo>
                  <a:pt x="126936" y="139750"/>
                </a:lnTo>
                <a:lnTo>
                  <a:pt x="195745" y="139750"/>
                </a:lnTo>
                <a:lnTo>
                  <a:pt x="195745" y="32905"/>
                </a:lnTo>
                <a:lnTo>
                  <a:pt x="192983" y="20375"/>
                </a:lnTo>
                <a:lnTo>
                  <a:pt x="185532" y="9885"/>
                </a:lnTo>
                <a:lnTo>
                  <a:pt x="174640" y="2678"/>
                </a:lnTo>
                <a:lnTo>
                  <a:pt x="161556" y="0"/>
                </a:lnTo>
                <a:close/>
              </a:path>
              <a:path w="323215" h="201295">
                <a:moveTo>
                  <a:pt x="288048" y="0"/>
                </a:moveTo>
                <a:lnTo>
                  <a:pt x="274954" y="2678"/>
                </a:lnTo>
                <a:lnTo>
                  <a:pt x="264063" y="9885"/>
                </a:lnTo>
                <a:lnTo>
                  <a:pt x="256617" y="20375"/>
                </a:lnTo>
                <a:lnTo>
                  <a:pt x="253860" y="32905"/>
                </a:lnTo>
                <a:lnTo>
                  <a:pt x="253860" y="139750"/>
                </a:lnTo>
                <a:lnTo>
                  <a:pt x="322681" y="139750"/>
                </a:lnTo>
                <a:lnTo>
                  <a:pt x="322681" y="32905"/>
                </a:lnTo>
                <a:lnTo>
                  <a:pt x="319915" y="20375"/>
                </a:lnTo>
                <a:lnTo>
                  <a:pt x="312418" y="9885"/>
                </a:lnTo>
                <a:lnTo>
                  <a:pt x="301395" y="2678"/>
                </a:lnTo>
                <a:lnTo>
                  <a:pt x="288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727617" y="6160084"/>
            <a:ext cx="190626" cy="2051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937926" y="6160077"/>
            <a:ext cx="214854" cy="2051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172994" y="6163500"/>
            <a:ext cx="223100" cy="20172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434995" y="6160073"/>
            <a:ext cx="175234" cy="2051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62"/>
            <a:ext cx="10679430" cy="7547609"/>
          </a:xfrm>
          <a:custGeom>
            <a:avLst/>
            <a:gdLst/>
            <a:ahLst/>
            <a:cxnLst/>
            <a:rect l="l" t="t" r="r" b="b"/>
            <a:pathLst>
              <a:path w="10679430" h="7547609">
                <a:moveTo>
                  <a:pt x="0" y="7547305"/>
                </a:moveTo>
                <a:lnTo>
                  <a:pt x="10679303" y="7547305"/>
                </a:lnTo>
                <a:lnTo>
                  <a:pt x="10679303" y="0"/>
                </a:lnTo>
                <a:lnTo>
                  <a:pt x="0" y="0"/>
                </a:lnTo>
                <a:lnTo>
                  <a:pt x="0" y="7547305"/>
                </a:lnTo>
                <a:close/>
              </a:path>
            </a:pathLst>
          </a:custGeom>
          <a:solidFill>
            <a:srgbClr val="FED9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75364" y="7015495"/>
            <a:ext cx="141605" cy="142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5"/>
              </a:lnSpc>
            </a:pPr>
            <a:r>
              <a:rPr dirty="0" sz="1000" spc="-5">
                <a:latin typeface="Arial"/>
                <a:cs typeface="Arial"/>
              </a:rPr>
              <a:t>19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62487" y="567862"/>
            <a:ext cx="1566545" cy="64071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15"/>
              <a:t>Стенд</a:t>
            </a:r>
          </a:p>
        </p:txBody>
      </p:sp>
      <p:sp>
        <p:nvSpPr>
          <p:cNvPr id="5" name="object 5"/>
          <p:cNvSpPr/>
          <p:nvPr/>
        </p:nvSpPr>
        <p:spPr>
          <a:xfrm>
            <a:off x="2467838" y="2040051"/>
            <a:ext cx="7767955" cy="5080000"/>
          </a:xfrm>
          <a:custGeom>
            <a:avLst/>
            <a:gdLst/>
            <a:ahLst/>
            <a:cxnLst/>
            <a:rect l="l" t="t" r="r" b="b"/>
            <a:pathLst>
              <a:path w="7767955" h="5080000">
                <a:moveTo>
                  <a:pt x="0" y="0"/>
                </a:moveTo>
                <a:lnTo>
                  <a:pt x="7767828" y="0"/>
                </a:lnTo>
                <a:lnTo>
                  <a:pt x="7767828" y="5079492"/>
                </a:lnTo>
                <a:lnTo>
                  <a:pt x="0" y="5079492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2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75382" y="2121369"/>
            <a:ext cx="7377430" cy="4688840"/>
          </a:xfrm>
          <a:custGeom>
            <a:avLst/>
            <a:gdLst/>
            <a:ahLst/>
            <a:cxnLst/>
            <a:rect l="l" t="t" r="r" b="b"/>
            <a:pathLst>
              <a:path w="7377430" h="4688840">
                <a:moveTo>
                  <a:pt x="0" y="4688636"/>
                </a:moveTo>
                <a:lnTo>
                  <a:pt x="7377214" y="4688636"/>
                </a:lnTo>
                <a:lnTo>
                  <a:pt x="7377214" y="0"/>
                </a:lnTo>
                <a:lnTo>
                  <a:pt x="0" y="0"/>
                </a:lnTo>
                <a:lnTo>
                  <a:pt x="0" y="4688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30002" y="4662004"/>
            <a:ext cx="6041999" cy="2160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867931" y="2592095"/>
            <a:ext cx="1191895" cy="1708150"/>
          </a:xfrm>
          <a:custGeom>
            <a:avLst/>
            <a:gdLst/>
            <a:ahLst/>
            <a:cxnLst/>
            <a:rect l="l" t="t" r="r" b="b"/>
            <a:pathLst>
              <a:path w="1191895" h="1708150">
                <a:moveTo>
                  <a:pt x="0" y="1707578"/>
                </a:moveTo>
                <a:lnTo>
                  <a:pt x="1191653" y="1707578"/>
                </a:lnTo>
                <a:lnTo>
                  <a:pt x="1191653" y="0"/>
                </a:lnTo>
                <a:lnTo>
                  <a:pt x="0" y="0"/>
                </a:lnTo>
                <a:lnTo>
                  <a:pt x="0" y="17075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67931" y="2592095"/>
            <a:ext cx="1191895" cy="1708150"/>
          </a:xfrm>
          <a:custGeom>
            <a:avLst/>
            <a:gdLst/>
            <a:ahLst/>
            <a:cxnLst/>
            <a:rect l="l" t="t" r="r" b="b"/>
            <a:pathLst>
              <a:path w="1191895" h="1708150">
                <a:moveTo>
                  <a:pt x="0" y="1707578"/>
                </a:moveTo>
                <a:lnTo>
                  <a:pt x="1191653" y="1707578"/>
                </a:lnTo>
                <a:lnTo>
                  <a:pt x="1191653" y="0"/>
                </a:lnTo>
                <a:lnTo>
                  <a:pt x="0" y="0"/>
                </a:lnTo>
                <a:lnTo>
                  <a:pt x="0" y="1707578"/>
                </a:lnTo>
                <a:close/>
              </a:path>
            </a:pathLst>
          </a:custGeom>
          <a:ln w="12191">
            <a:solidFill>
              <a:srgbClr val="E94E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324532" y="2592095"/>
            <a:ext cx="1191895" cy="1708150"/>
          </a:xfrm>
          <a:custGeom>
            <a:avLst/>
            <a:gdLst/>
            <a:ahLst/>
            <a:cxnLst/>
            <a:rect l="l" t="t" r="r" b="b"/>
            <a:pathLst>
              <a:path w="1191895" h="1708150">
                <a:moveTo>
                  <a:pt x="0" y="1707578"/>
                </a:moveTo>
                <a:lnTo>
                  <a:pt x="1191653" y="1707578"/>
                </a:lnTo>
                <a:lnTo>
                  <a:pt x="1191653" y="0"/>
                </a:lnTo>
                <a:lnTo>
                  <a:pt x="0" y="0"/>
                </a:lnTo>
                <a:lnTo>
                  <a:pt x="0" y="17075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324532" y="2592095"/>
            <a:ext cx="1191895" cy="1708150"/>
          </a:xfrm>
          <a:custGeom>
            <a:avLst/>
            <a:gdLst/>
            <a:ahLst/>
            <a:cxnLst/>
            <a:rect l="l" t="t" r="r" b="b"/>
            <a:pathLst>
              <a:path w="1191895" h="1708150">
                <a:moveTo>
                  <a:pt x="0" y="1707578"/>
                </a:moveTo>
                <a:lnTo>
                  <a:pt x="1191653" y="1707578"/>
                </a:lnTo>
                <a:lnTo>
                  <a:pt x="1191653" y="0"/>
                </a:lnTo>
                <a:lnTo>
                  <a:pt x="0" y="0"/>
                </a:lnTo>
                <a:lnTo>
                  <a:pt x="0" y="1707578"/>
                </a:lnTo>
                <a:close/>
              </a:path>
            </a:pathLst>
          </a:custGeom>
          <a:ln w="12191">
            <a:solidFill>
              <a:srgbClr val="E94E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83300" y="2080221"/>
            <a:ext cx="1605280" cy="416559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dirty="0" sz="900" spc="-10">
                <a:latin typeface="Arial"/>
                <a:cs typeface="Arial"/>
              </a:rPr>
              <a:t>Стенд </a:t>
            </a:r>
            <a:r>
              <a:rPr dirty="0" sz="900" spc="-5">
                <a:latin typeface="Arial"/>
                <a:cs typeface="Arial"/>
              </a:rPr>
              <a:t>для </a:t>
            </a:r>
            <a:r>
              <a:rPr dirty="0" sz="900" spc="-10">
                <a:latin typeface="Arial"/>
                <a:cs typeface="Arial"/>
              </a:rPr>
              <a:t>размещеия </a:t>
            </a:r>
            <a:r>
              <a:rPr dirty="0" sz="900" spc="-5">
                <a:latin typeface="Arial"/>
                <a:cs typeface="Arial"/>
              </a:rPr>
              <a:t>внутри  помещения. Данный макет </a:t>
            </a:r>
            <a:r>
              <a:rPr dirty="0" sz="900">
                <a:latin typeface="Arial"/>
                <a:cs typeface="Arial"/>
              </a:rPr>
              <a:t>–  </a:t>
            </a:r>
            <a:r>
              <a:rPr dirty="0" sz="900" spc="-10">
                <a:latin typeface="Arial"/>
                <a:cs typeface="Arial"/>
              </a:rPr>
              <a:t>под </a:t>
            </a:r>
            <a:r>
              <a:rPr dirty="0" sz="900" spc="-5">
                <a:latin typeface="Arial"/>
                <a:cs typeface="Arial"/>
              </a:rPr>
              <a:t>шесть карманов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А4.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00191" y="2735316"/>
            <a:ext cx="1380834" cy="13246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310595" y="3102864"/>
            <a:ext cx="325755" cy="339725"/>
          </a:xfrm>
          <a:custGeom>
            <a:avLst/>
            <a:gdLst/>
            <a:ahLst/>
            <a:cxnLst/>
            <a:rect l="l" t="t" r="r" b="b"/>
            <a:pathLst>
              <a:path w="325754" h="339725">
                <a:moveTo>
                  <a:pt x="293052" y="193776"/>
                </a:moveTo>
                <a:lnTo>
                  <a:pt x="32486" y="193776"/>
                </a:lnTo>
                <a:lnTo>
                  <a:pt x="19775" y="196238"/>
                </a:lnTo>
                <a:lnTo>
                  <a:pt x="9456" y="202955"/>
                </a:lnTo>
                <a:lnTo>
                  <a:pt x="2531" y="212925"/>
                </a:lnTo>
                <a:lnTo>
                  <a:pt x="0" y="225145"/>
                </a:lnTo>
                <a:lnTo>
                  <a:pt x="0" y="307809"/>
                </a:lnTo>
                <a:lnTo>
                  <a:pt x="2531" y="320039"/>
                </a:lnTo>
                <a:lnTo>
                  <a:pt x="9456" y="330017"/>
                </a:lnTo>
                <a:lnTo>
                  <a:pt x="19775" y="336740"/>
                </a:lnTo>
                <a:lnTo>
                  <a:pt x="32486" y="339204"/>
                </a:lnTo>
                <a:lnTo>
                  <a:pt x="45184" y="336740"/>
                </a:lnTo>
                <a:lnTo>
                  <a:pt x="55500" y="330017"/>
                </a:lnTo>
                <a:lnTo>
                  <a:pt x="62427" y="320039"/>
                </a:lnTo>
                <a:lnTo>
                  <a:pt x="64960" y="307809"/>
                </a:lnTo>
                <a:lnTo>
                  <a:pt x="64960" y="251358"/>
                </a:lnTo>
                <a:lnTo>
                  <a:pt x="325526" y="251358"/>
                </a:lnTo>
                <a:lnTo>
                  <a:pt x="325526" y="225145"/>
                </a:lnTo>
                <a:lnTo>
                  <a:pt x="322993" y="212925"/>
                </a:lnTo>
                <a:lnTo>
                  <a:pt x="316066" y="202955"/>
                </a:lnTo>
                <a:lnTo>
                  <a:pt x="305750" y="196238"/>
                </a:lnTo>
                <a:lnTo>
                  <a:pt x="293052" y="193776"/>
                </a:lnTo>
                <a:close/>
              </a:path>
              <a:path w="325754" h="339725">
                <a:moveTo>
                  <a:pt x="325526" y="251358"/>
                </a:moveTo>
                <a:lnTo>
                  <a:pt x="260578" y="251358"/>
                </a:lnTo>
                <a:lnTo>
                  <a:pt x="260578" y="307809"/>
                </a:lnTo>
                <a:lnTo>
                  <a:pt x="263107" y="320039"/>
                </a:lnTo>
                <a:lnTo>
                  <a:pt x="270028" y="330017"/>
                </a:lnTo>
                <a:lnTo>
                  <a:pt x="280343" y="336740"/>
                </a:lnTo>
                <a:lnTo>
                  <a:pt x="293052" y="339204"/>
                </a:lnTo>
                <a:lnTo>
                  <a:pt x="305750" y="336740"/>
                </a:lnTo>
                <a:lnTo>
                  <a:pt x="316066" y="330017"/>
                </a:lnTo>
                <a:lnTo>
                  <a:pt x="322993" y="320039"/>
                </a:lnTo>
                <a:lnTo>
                  <a:pt x="325526" y="307809"/>
                </a:lnTo>
                <a:lnTo>
                  <a:pt x="325526" y="251358"/>
                </a:lnTo>
                <a:close/>
              </a:path>
              <a:path w="325754" h="339725">
                <a:moveTo>
                  <a:pt x="229565" y="0"/>
                </a:moveTo>
                <a:lnTo>
                  <a:pt x="109613" y="0"/>
                </a:lnTo>
                <a:lnTo>
                  <a:pt x="96908" y="2462"/>
                </a:lnTo>
                <a:lnTo>
                  <a:pt x="86588" y="9180"/>
                </a:lnTo>
                <a:lnTo>
                  <a:pt x="79659" y="19154"/>
                </a:lnTo>
                <a:lnTo>
                  <a:pt x="77127" y="31381"/>
                </a:lnTo>
                <a:lnTo>
                  <a:pt x="77127" y="82308"/>
                </a:lnTo>
                <a:lnTo>
                  <a:pt x="76858" y="101064"/>
                </a:lnTo>
                <a:lnTo>
                  <a:pt x="73075" y="146900"/>
                </a:lnTo>
                <a:lnTo>
                  <a:pt x="57937" y="193776"/>
                </a:lnTo>
                <a:lnTo>
                  <a:pt x="123278" y="193776"/>
                </a:lnTo>
                <a:lnTo>
                  <a:pt x="131972" y="170230"/>
                </a:lnTo>
                <a:lnTo>
                  <a:pt x="137798" y="144681"/>
                </a:lnTo>
                <a:lnTo>
                  <a:pt x="141066" y="115813"/>
                </a:lnTo>
                <a:lnTo>
                  <a:pt x="142087" y="82308"/>
                </a:lnTo>
                <a:lnTo>
                  <a:pt x="142087" y="57569"/>
                </a:lnTo>
                <a:lnTo>
                  <a:pt x="262039" y="57569"/>
                </a:lnTo>
                <a:lnTo>
                  <a:pt x="262039" y="31381"/>
                </a:lnTo>
                <a:lnTo>
                  <a:pt x="259508" y="19154"/>
                </a:lnTo>
                <a:lnTo>
                  <a:pt x="252583" y="9180"/>
                </a:lnTo>
                <a:lnTo>
                  <a:pt x="242268" y="2462"/>
                </a:lnTo>
                <a:lnTo>
                  <a:pt x="229565" y="0"/>
                </a:lnTo>
                <a:close/>
              </a:path>
              <a:path w="325754" h="339725">
                <a:moveTo>
                  <a:pt x="262039" y="57569"/>
                </a:moveTo>
                <a:lnTo>
                  <a:pt x="197091" y="57569"/>
                </a:lnTo>
                <a:lnTo>
                  <a:pt x="197091" y="193776"/>
                </a:lnTo>
                <a:lnTo>
                  <a:pt x="262039" y="193776"/>
                </a:lnTo>
                <a:lnTo>
                  <a:pt x="262039" y="575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654978" y="3180753"/>
            <a:ext cx="185555" cy="177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865416" y="3099917"/>
            <a:ext cx="187325" cy="258445"/>
          </a:xfrm>
          <a:custGeom>
            <a:avLst/>
            <a:gdLst/>
            <a:ahLst/>
            <a:cxnLst/>
            <a:rect l="l" t="t" r="r" b="b"/>
            <a:pathLst>
              <a:path w="187325" h="258445">
                <a:moveTo>
                  <a:pt x="154588" y="0"/>
                </a:moveTo>
                <a:lnTo>
                  <a:pt x="145368" y="0"/>
                </a:lnTo>
                <a:lnTo>
                  <a:pt x="138443" y="886"/>
                </a:lnTo>
                <a:lnTo>
                  <a:pt x="132350" y="3502"/>
                </a:lnTo>
                <a:lnTo>
                  <a:pt x="126676" y="7779"/>
                </a:lnTo>
                <a:lnTo>
                  <a:pt x="121009" y="13652"/>
                </a:lnTo>
                <a:lnTo>
                  <a:pt x="112611" y="22459"/>
                </a:lnTo>
                <a:lnTo>
                  <a:pt x="107100" y="28025"/>
                </a:lnTo>
                <a:lnTo>
                  <a:pt x="73028" y="48348"/>
                </a:lnTo>
                <a:lnTo>
                  <a:pt x="63831" y="52430"/>
                </a:lnTo>
                <a:lnTo>
                  <a:pt x="55677" y="56372"/>
                </a:lnTo>
                <a:lnTo>
                  <a:pt x="25016" y="79241"/>
                </a:lnTo>
                <a:lnTo>
                  <a:pt x="2956" y="123739"/>
                </a:lnTo>
                <a:lnTo>
                  <a:pt x="0" y="152793"/>
                </a:lnTo>
                <a:lnTo>
                  <a:pt x="5154" y="193211"/>
                </a:lnTo>
                <a:lnTo>
                  <a:pt x="21635" y="226799"/>
                </a:lnTo>
                <a:lnTo>
                  <a:pt x="50712" y="249591"/>
                </a:lnTo>
                <a:lnTo>
                  <a:pt x="93704" y="257987"/>
                </a:lnTo>
                <a:lnTo>
                  <a:pt x="127695" y="253130"/>
                </a:lnTo>
                <a:lnTo>
                  <a:pt x="157502" y="238237"/>
                </a:lnTo>
                <a:lnTo>
                  <a:pt x="178661" y="212826"/>
                </a:lnTo>
                <a:lnTo>
                  <a:pt x="179040" y="211112"/>
                </a:lnTo>
                <a:lnTo>
                  <a:pt x="93704" y="211112"/>
                </a:lnTo>
                <a:lnTo>
                  <a:pt x="77982" y="207450"/>
                </a:lnTo>
                <a:lnTo>
                  <a:pt x="66796" y="196488"/>
                </a:lnTo>
                <a:lnTo>
                  <a:pt x="60110" y="178257"/>
                </a:lnTo>
                <a:lnTo>
                  <a:pt x="57890" y="152793"/>
                </a:lnTo>
                <a:lnTo>
                  <a:pt x="57890" y="152057"/>
                </a:lnTo>
                <a:lnTo>
                  <a:pt x="66403" y="147691"/>
                </a:lnTo>
                <a:lnTo>
                  <a:pt x="75371" y="144576"/>
                </a:lnTo>
                <a:lnTo>
                  <a:pt x="84825" y="142709"/>
                </a:lnTo>
                <a:lnTo>
                  <a:pt x="94796" y="142087"/>
                </a:lnTo>
                <a:lnTo>
                  <a:pt x="179926" y="142087"/>
                </a:lnTo>
                <a:lnTo>
                  <a:pt x="175026" y="132358"/>
                </a:lnTo>
                <a:lnTo>
                  <a:pt x="166043" y="121424"/>
                </a:lnTo>
                <a:lnTo>
                  <a:pt x="154977" y="112706"/>
                </a:lnTo>
                <a:lnTo>
                  <a:pt x="148690" y="109613"/>
                </a:lnTo>
                <a:lnTo>
                  <a:pt x="63046" y="109613"/>
                </a:lnTo>
                <a:lnTo>
                  <a:pt x="66990" y="104964"/>
                </a:lnTo>
                <a:lnTo>
                  <a:pt x="108080" y="84150"/>
                </a:lnTo>
                <a:lnTo>
                  <a:pt x="115068" y="81604"/>
                </a:lnTo>
                <a:lnTo>
                  <a:pt x="121606" y="78984"/>
                </a:lnTo>
                <a:lnTo>
                  <a:pt x="127658" y="76359"/>
                </a:lnTo>
                <a:lnTo>
                  <a:pt x="133188" y="73799"/>
                </a:lnTo>
                <a:lnTo>
                  <a:pt x="140567" y="70485"/>
                </a:lnTo>
                <a:lnTo>
                  <a:pt x="166172" y="41498"/>
                </a:lnTo>
                <a:lnTo>
                  <a:pt x="172304" y="25819"/>
                </a:lnTo>
                <a:lnTo>
                  <a:pt x="171199" y="18084"/>
                </a:lnTo>
                <a:lnTo>
                  <a:pt x="166399" y="11061"/>
                </a:lnTo>
                <a:lnTo>
                  <a:pt x="161598" y="3683"/>
                </a:lnTo>
                <a:lnTo>
                  <a:pt x="154588" y="0"/>
                </a:lnTo>
                <a:close/>
              </a:path>
              <a:path w="187325" h="258445">
                <a:moveTo>
                  <a:pt x="179926" y="142087"/>
                </a:moveTo>
                <a:lnTo>
                  <a:pt x="94796" y="142087"/>
                </a:lnTo>
                <a:lnTo>
                  <a:pt x="107985" y="144543"/>
                </a:lnTo>
                <a:lnTo>
                  <a:pt x="118650" y="151498"/>
                </a:lnTo>
                <a:lnTo>
                  <a:pt x="125786" y="162329"/>
                </a:lnTo>
                <a:lnTo>
                  <a:pt x="128388" y="176415"/>
                </a:lnTo>
                <a:lnTo>
                  <a:pt x="125820" y="191341"/>
                </a:lnTo>
                <a:lnTo>
                  <a:pt x="118651" y="202212"/>
                </a:lnTo>
                <a:lnTo>
                  <a:pt x="107680" y="208859"/>
                </a:lnTo>
                <a:lnTo>
                  <a:pt x="93704" y="211112"/>
                </a:lnTo>
                <a:lnTo>
                  <a:pt x="179040" y="211112"/>
                </a:lnTo>
                <a:lnTo>
                  <a:pt x="186706" y="176415"/>
                </a:lnTo>
                <a:lnTo>
                  <a:pt x="185396" y="159888"/>
                </a:lnTo>
                <a:lnTo>
                  <a:pt x="181490" y="145191"/>
                </a:lnTo>
                <a:lnTo>
                  <a:pt x="179926" y="142087"/>
                </a:lnTo>
                <a:close/>
              </a:path>
              <a:path w="187325" h="258445">
                <a:moveTo>
                  <a:pt x="112513" y="101498"/>
                </a:moveTo>
                <a:lnTo>
                  <a:pt x="100947" y="101987"/>
                </a:lnTo>
                <a:lnTo>
                  <a:pt x="88894" y="103479"/>
                </a:lnTo>
                <a:lnTo>
                  <a:pt x="76283" y="106009"/>
                </a:lnTo>
                <a:lnTo>
                  <a:pt x="63046" y="109613"/>
                </a:lnTo>
                <a:lnTo>
                  <a:pt x="148690" y="109613"/>
                </a:lnTo>
                <a:lnTo>
                  <a:pt x="142321" y="106479"/>
                </a:lnTo>
                <a:lnTo>
                  <a:pt x="128144" y="102743"/>
                </a:lnTo>
                <a:lnTo>
                  <a:pt x="112513" y="101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086832" y="3180753"/>
            <a:ext cx="172085" cy="264160"/>
          </a:xfrm>
          <a:custGeom>
            <a:avLst/>
            <a:gdLst/>
            <a:ahLst/>
            <a:cxnLst/>
            <a:rect l="l" t="t" r="r" b="b"/>
            <a:pathLst>
              <a:path w="172085" h="264160">
                <a:moveTo>
                  <a:pt x="70853" y="0"/>
                </a:moveTo>
                <a:lnTo>
                  <a:pt x="20091" y="7210"/>
                </a:lnTo>
                <a:lnTo>
                  <a:pt x="0" y="42811"/>
                </a:lnTo>
                <a:lnTo>
                  <a:pt x="0" y="234734"/>
                </a:lnTo>
                <a:lnTo>
                  <a:pt x="2387" y="245931"/>
                </a:lnTo>
                <a:lnTo>
                  <a:pt x="8858" y="255089"/>
                </a:lnTo>
                <a:lnTo>
                  <a:pt x="18377" y="261269"/>
                </a:lnTo>
                <a:lnTo>
                  <a:pt x="29908" y="263537"/>
                </a:lnTo>
                <a:lnTo>
                  <a:pt x="41425" y="261269"/>
                </a:lnTo>
                <a:lnTo>
                  <a:pt x="50936" y="255089"/>
                </a:lnTo>
                <a:lnTo>
                  <a:pt x="57404" y="245931"/>
                </a:lnTo>
                <a:lnTo>
                  <a:pt x="59791" y="234734"/>
                </a:lnTo>
                <a:lnTo>
                  <a:pt x="59791" y="176428"/>
                </a:lnTo>
                <a:lnTo>
                  <a:pt x="87935" y="176428"/>
                </a:lnTo>
                <a:lnTo>
                  <a:pt x="138104" y="161116"/>
                </a:lnTo>
                <a:lnTo>
                  <a:pt x="164406" y="128447"/>
                </a:lnTo>
                <a:lnTo>
                  <a:pt x="67183" y="128447"/>
                </a:lnTo>
                <a:lnTo>
                  <a:pt x="63119" y="128066"/>
                </a:lnTo>
                <a:lnTo>
                  <a:pt x="59791" y="127330"/>
                </a:lnTo>
                <a:lnTo>
                  <a:pt x="59791" y="49466"/>
                </a:lnTo>
                <a:lnTo>
                  <a:pt x="65328" y="48717"/>
                </a:lnTo>
                <a:lnTo>
                  <a:pt x="70853" y="48336"/>
                </a:lnTo>
                <a:lnTo>
                  <a:pt x="163426" y="48336"/>
                </a:lnTo>
                <a:lnTo>
                  <a:pt x="159378" y="40053"/>
                </a:lnTo>
                <a:lnTo>
                  <a:pt x="149479" y="27673"/>
                </a:lnTo>
                <a:lnTo>
                  <a:pt x="134605" y="15564"/>
                </a:lnTo>
                <a:lnTo>
                  <a:pt x="116543" y="6916"/>
                </a:lnTo>
                <a:lnTo>
                  <a:pt x="95291" y="1728"/>
                </a:lnTo>
                <a:lnTo>
                  <a:pt x="70853" y="0"/>
                </a:lnTo>
                <a:close/>
              </a:path>
              <a:path w="172085" h="264160">
                <a:moveTo>
                  <a:pt x="87935" y="176428"/>
                </a:moveTo>
                <a:lnTo>
                  <a:pt x="59791" y="176428"/>
                </a:lnTo>
                <a:lnTo>
                  <a:pt x="63842" y="176796"/>
                </a:lnTo>
                <a:lnTo>
                  <a:pt x="70129" y="177152"/>
                </a:lnTo>
                <a:lnTo>
                  <a:pt x="78994" y="177152"/>
                </a:lnTo>
                <a:lnTo>
                  <a:pt x="87935" y="176428"/>
                </a:lnTo>
                <a:close/>
              </a:path>
              <a:path w="172085" h="264160">
                <a:moveTo>
                  <a:pt x="163426" y="48336"/>
                </a:moveTo>
                <a:lnTo>
                  <a:pt x="77139" y="48336"/>
                </a:lnTo>
                <a:lnTo>
                  <a:pt x="85290" y="49094"/>
                </a:lnTo>
                <a:lnTo>
                  <a:pt x="92546" y="51341"/>
                </a:lnTo>
                <a:lnTo>
                  <a:pt x="112572" y="88950"/>
                </a:lnTo>
                <a:lnTo>
                  <a:pt x="111876" y="99414"/>
                </a:lnTo>
                <a:lnTo>
                  <a:pt x="81565" y="127960"/>
                </a:lnTo>
                <a:lnTo>
                  <a:pt x="72720" y="128447"/>
                </a:lnTo>
                <a:lnTo>
                  <a:pt x="164406" y="128447"/>
                </a:lnTo>
                <a:lnTo>
                  <a:pt x="167060" y="122401"/>
                </a:lnTo>
                <a:lnTo>
                  <a:pt x="170756" y="106592"/>
                </a:lnTo>
                <a:lnTo>
                  <a:pt x="171996" y="88950"/>
                </a:lnTo>
                <a:lnTo>
                  <a:pt x="170604" y="70762"/>
                </a:lnTo>
                <a:lnTo>
                  <a:pt x="166409" y="54440"/>
                </a:lnTo>
                <a:lnTo>
                  <a:pt x="163426" y="48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284311" y="3180753"/>
            <a:ext cx="185564" cy="177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505043" y="3180740"/>
            <a:ext cx="278765" cy="173990"/>
          </a:xfrm>
          <a:custGeom>
            <a:avLst/>
            <a:gdLst/>
            <a:ahLst/>
            <a:cxnLst/>
            <a:rect l="l" t="t" r="r" b="b"/>
            <a:pathLst>
              <a:path w="278764" h="173989">
                <a:moveTo>
                  <a:pt x="29883" y="0"/>
                </a:moveTo>
                <a:lnTo>
                  <a:pt x="18366" y="2313"/>
                </a:lnTo>
                <a:lnTo>
                  <a:pt x="8855" y="8539"/>
                </a:lnTo>
                <a:lnTo>
                  <a:pt x="2386" y="17600"/>
                </a:lnTo>
                <a:lnTo>
                  <a:pt x="0" y="28422"/>
                </a:lnTo>
                <a:lnTo>
                  <a:pt x="0" y="146532"/>
                </a:lnTo>
                <a:lnTo>
                  <a:pt x="2070" y="156974"/>
                </a:lnTo>
                <a:lnTo>
                  <a:pt x="7705" y="165546"/>
                </a:lnTo>
                <a:lnTo>
                  <a:pt x="16041" y="171348"/>
                </a:lnTo>
                <a:lnTo>
                  <a:pt x="26212" y="173482"/>
                </a:lnTo>
                <a:lnTo>
                  <a:pt x="252450" y="173482"/>
                </a:lnTo>
                <a:lnTo>
                  <a:pt x="262622" y="171348"/>
                </a:lnTo>
                <a:lnTo>
                  <a:pt x="270957" y="165546"/>
                </a:lnTo>
                <a:lnTo>
                  <a:pt x="276592" y="156974"/>
                </a:lnTo>
                <a:lnTo>
                  <a:pt x="278663" y="146532"/>
                </a:lnTo>
                <a:lnTo>
                  <a:pt x="278663" y="120688"/>
                </a:lnTo>
                <a:lnTo>
                  <a:pt x="59410" y="120688"/>
                </a:lnTo>
                <a:lnTo>
                  <a:pt x="59410" y="28422"/>
                </a:lnTo>
                <a:lnTo>
                  <a:pt x="57031" y="17600"/>
                </a:lnTo>
                <a:lnTo>
                  <a:pt x="50604" y="8539"/>
                </a:lnTo>
                <a:lnTo>
                  <a:pt x="41199" y="2313"/>
                </a:lnTo>
                <a:lnTo>
                  <a:pt x="29883" y="0"/>
                </a:lnTo>
                <a:close/>
              </a:path>
              <a:path w="278764" h="173989">
                <a:moveTo>
                  <a:pt x="139522" y="0"/>
                </a:moveTo>
                <a:lnTo>
                  <a:pt x="127996" y="2313"/>
                </a:lnTo>
                <a:lnTo>
                  <a:pt x="118476" y="8539"/>
                </a:lnTo>
                <a:lnTo>
                  <a:pt x="112002" y="17600"/>
                </a:lnTo>
                <a:lnTo>
                  <a:pt x="109613" y="28422"/>
                </a:lnTo>
                <a:lnTo>
                  <a:pt x="109613" y="120688"/>
                </a:lnTo>
                <a:lnTo>
                  <a:pt x="169049" y="120688"/>
                </a:lnTo>
                <a:lnTo>
                  <a:pt x="169049" y="28422"/>
                </a:lnTo>
                <a:lnTo>
                  <a:pt x="166664" y="17600"/>
                </a:lnTo>
                <a:lnTo>
                  <a:pt x="160229" y="8539"/>
                </a:lnTo>
                <a:lnTo>
                  <a:pt x="150822" y="2313"/>
                </a:lnTo>
                <a:lnTo>
                  <a:pt x="139522" y="0"/>
                </a:lnTo>
                <a:close/>
              </a:path>
              <a:path w="278764" h="173989">
                <a:moveTo>
                  <a:pt x="248754" y="0"/>
                </a:moveTo>
                <a:lnTo>
                  <a:pt x="237451" y="2313"/>
                </a:lnTo>
                <a:lnTo>
                  <a:pt x="228049" y="8539"/>
                </a:lnTo>
                <a:lnTo>
                  <a:pt x="221621" y="17600"/>
                </a:lnTo>
                <a:lnTo>
                  <a:pt x="219240" y="28422"/>
                </a:lnTo>
                <a:lnTo>
                  <a:pt x="219240" y="120688"/>
                </a:lnTo>
                <a:lnTo>
                  <a:pt x="278663" y="120688"/>
                </a:lnTo>
                <a:lnTo>
                  <a:pt x="278663" y="28422"/>
                </a:lnTo>
                <a:lnTo>
                  <a:pt x="276276" y="17600"/>
                </a:lnTo>
                <a:lnTo>
                  <a:pt x="269805" y="8539"/>
                </a:lnTo>
                <a:lnTo>
                  <a:pt x="260286" y="2313"/>
                </a:lnTo>
                <a:lnTo>
                  <a:pt x="2487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828753" y="3180765"/>
            <a:ext cx="165100" cy="177165"/>
          </a:xfrm>
          <a:custGeom>
            <a:avLst/>
            <a:gdLst/>
            <a:ahLst/>
            <a:cxnLst/>
            <a:rect l="l" t="t" r="r" b="b"/>
            <a:pathLst>
              <a:path w="165100" h="177164">
                <a:moveTo>
                  <a:pt x="29895" y="0"/>
                </a:moveTo>
                <a:lnTo>
                  <a:pt x="18371" y="2212"/>
                </a:lnTo>
                <a:lnTo>
                  <a:pt x="8856" y="8297"/>
                </a:lnTo>
                <a:lnTo>
                  <a:pt x="2387" y="17428"/>
                </a:lnTo>
                <a:lnTo>
                  <a:pt x="0" y="28778"/>
                </a:lnTo>
                <a:lnTo>
                  <a:pt x="0" y="148729"/>
                </a:lnTo>
                <a:lnTo>
                  <a:pt x="2387" y="159557"/>
                </a:lnTo>
                <a:lnTo>
                  <a:pt x="8856" y="168617"/>
                </a:lnTo>
                <a:lnTo>
                  <a:pt x="18371" y="174840"/>
                </a:lnTo>
                <a:lnTo>
                  <a:pt x="29895" y="177152"/>
                </a:lnTo>
                <a:lnTo>
                  <a:pt x="41206" y="174840"/>
                </a:lnTo>
                <a:lnTo>
                  <a:pt x="50617" y="168611"/>
                </a:lnTo>
                <a:lnTo>
                  <a:pt x="57042" y="159557"/>
                </a:lnTo>
                <a:lnTo>
                  <a:pt x="59423" y="148729"/>
                </a:lnTo>
                <a:lnTo>
                  <a:pt x="59423" y="113296"/>
                </a:lnTo>
                <a:lnTo>
                  <a:pt x="145929" y="113296"/>
                </a:lnTo>
                <a:lnTo>
                  <a:pt x="123659" y="84505"/>
                </a:lnTo>
                <a:lnTo>
                  <a:pt x="142459" y="61252"/>
                </a:lnTo>
                <a:lnTo>
                  <a:pt x="59423" y="61252"/>
                </a:lnTo>
                <a:lnTo>
                  <a:pt x="59423" y="28778"/>
                </a:lnTo>
                <a:lnTo>
                  <a:pt x="57093" y="17428"/>
                </a:lnTo>
                <a:lnTo>
                  <a:pt x="50750" y="8297"/>
                </a:lnTo>
                <a:lnTo>
                  <a:pt x="41362" y="2212"/>
                </a:lnTo>
                <a:lnTo>
                  <a:pt x="29895" y="0"/>
                </a:lnTo>
                <a:close/>
              </a:path>
              <a:path w="165100" h="177164">
                <a:moveTo>
                  <a:pt x="145929" y="113296"/>
                </a:moveTo>
                <a:lnTo>
                  <a:pt x="73088" y="113296"/>
                </a:lnTo>
                <a:lnTo>
                  <a:pt x="110363" y="164223"/>
                </a:lnTo>
                <a:lnTo>
                  <a:pt x="115419" y="169828"/>
                </a:lnTo>
                <a:lnTo>
                  <a:pt x="121243" y="173874"/>
                </a:lnTo>
                <a:lnTo>
                  <a:pt x="127900" y="176326"/>
                </a:lnTo>
                <a:lnTo>
                  <a:pt x="135458" y="177152"/>
                </a:lnTo>
                <a:lnTo>
                  <a:pt x="147018" y="174872"/>
                </a:lnTo>
                <a:lnTo>
                  <a:pt x="156268" y="168611"/>
                </a:lnTo>
                <a:lnTo>
                  <a:pt x="162406" y="159235"/>
                </a:lnTo>
                <a:lnTo>
                  <a:pt x="164630" y="147612"/>
                </a:lnTo>
                <a:lnTo>
                  <a:pt x="164630" y="140601"/>
                </a:lnTo>
                <a:lnTo>
                  <a:pt x="162039" y="133959"/>
                </a:lnTo>
                <a:lnTo>
                  <a:pt x="156489" y="126949"/>
                </a:lnTo>
                <a:lnTo>
                  <a:pt x="145929" y="113296"/>
                </a:lnTo>
                <a:close/>
              </a:path>
              <a:path w="165100" h="177164">
                <a:moveTo>
                  <a:pt x="132143" y="0"/>
                </a:moveTo>
                <a:lnTo>
                  <a:pt x="73812" y="61252"/>
                </a:lnTo>
                <a:lnTo>
                  <a:pt x="142459" y="61252"/>
                </a:lnTo>
                <a:lnTo>
                  <a:pt x="157962" y="42075"/>
                </a:lnTo>
                <a:lnTo>
                  <a:pt x="160553" y="35788"/>
                </a:lnTo>
                <a:lnTo>
                  <a:pt x="160553" y="29514"/>
                </a:lnTo>
                <a:lnTo>
                  <a:pt x="158448" y="18050"/>
                </a:lnTo>
                <a:lnTo>
                  <a:pt x="152573" y="8666"/>
                </a:lnTo>
                <a:lnTo>
                  <a:pt x="143585" y="2327"/>
                </a:lnTo>
                <a:lnTo>
                  <a:pt x="132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010373" y="3180753"/>
            <a:ext cx="186055" cy="177165"/>
          </a:xfrm>
          <a:custGeom>
            <a:avLst/>
            <a:gdLst/>
            <a:ahLst/>
            <a:cxnLst/>
            <a:rect l="l" t="t" r="r" b="b"/>
            <a:pathLst>
              <a:path w="186054" h="177164">
                <a:moveTo>
                  <a:pt x="92636" y="0"/>
                </a:moveTo>
                <a:lnTo>
                  <a:pt x="42346" y="12451"/>
                </a:lnTo>
                <a:lnTo>
                  <a:pt x="7198" y="50788"/>
                </a:lnTo>
                <a:lnTo>
                  <a:pt x="0" y="88576"/>
                </a:lnTo>
                <a:lnTo>
                  <a:pt x="7198" y="126363"/>
                </a:lnTo>
                <a:lnTo>
                  <a:pt x="42139" y="164702"/>
                </a:lnTo>
                <a:lnTo>
                  <a:pt x="92636" y="177164"/>
                </a:lnTo>
                <a:lnTo>
                  <a:pt x="111175" y="175779"/>
                </a:lnTo>
                <a:lnTo>
                  <a:pt x="128020" y="171624"/>
                </a:lnTo>
                <a:lnTo>
                  <a:pt x="143134" y="164702"/>
                </a:lnTo>
                <a:lnTo>
                  <a:pt x="156479" y="155016"/>
                </a:lnTo>
                <a:lnTo>
                  <a:pt x="176425" y="128803"/>
                </a:lnTo>
                <a:lnTo>
                  <a:pt x="83416" y="128803"/>
                </a:lnTo>
                <a:lnTo>
                  <a:pt x="75669" y="125488"/>
                </a:lnTo>
                <a:lnTo>
                  <a:pt x="58677" y="88569"/>
                </a:lnTo>
                <a:lnTo>
                  <a:pt x="59364" y="79794"/>
                </a:lnTo>
                <a:lnTo>
                  <a:pt x="83416" y="48348"/>
                </a:lnTo>
                <a:lnTo>
                  <a:pt x="176425" y="48348"/>
                </a:lnTo>
                <a:lnTo>
                  <a:pt x="156479" y="22136"/>
                </a:lnTo>
                <a:lnTo>
                  <a:pt x="142927" y="12451"/>
                </a:lnTo>
                <a:lnTo>
                  <a:pt x="127744" y="5534"/>
                </a:lnTo>
                <a:lnTo>
                  <a:pt x="110968" y="1383"/>
                </a:lnTo>
                <a:lnTo>
                  <a:pt x="92636" y="0"/>
                </a:lnTo>
                <a:close/>
              </a:path>
              <a:path w="186054" h="177164">
                <a:moveTo>
                  <a:pt x="176425" y="48348"/>
                </a:moveTo>
                <a:lnTo>
                  <a:pt x="101857" y="48348"/>
                </a:lnTo>
                <a:lnTo>
                  <a:pt x="109604" y="51676"/>
                </a:lnTo>
                <a:lnTo>
                  <a:pt x="115890" y="58305"/>
                </a:lnTo>
                <a:lnTo>
                  <a:pt x="120521" y="64595"/>
                </a:lnTo>
                <a:lnTo>
                  <a:pt x="123872" y="71780"/>
                </a:lnTo>
                <a:lnTo>
                  <a:pt x="125909" y="79794"/>
                </a:lnTo>
                <a:lnTo>
                  <a:pt x="126596" y="88576"/>
                </a:lnTo>
                <a:lnTo>
                  <a:pt x="125909" y="97347"/>
                </a:lnTo>
                <a:lnTo>
                  <a:pt x="101857" y="128803"/>
                </a:lnTo>
                <a:lnTo>
                  <a:pt x="176425" y="128803"/>
                </a:lnTo>
                <a:lnTo>
                  <a:pt x="178282" y="126363"/>
                </a:lnTo>
                <a:lnTo>
                  <a:pt x="185548" y="88569"/>
                </a:lnTo>
                <a:lnTo>
                  <a:pt x="178282" y="50788"/>
                </a:lnTo>
                <a:lnTo>
                  <a:pt x="176425" y="483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213386" y="3183699"/>
            <a:ext cx="193040" cy="174625"/>
          </a:xfrm>
          <a:custGeom>
            <a:avLst/>
            <a:gdLst/>
            <a:ahLst/>
            <a:cxnLst/>
            <a:rect l="l" t="t" r="r" b="b"/>
            <a:pathLst>
              <a:path w="193039" h="174625">
                <a:moveTo>
                  <a:pt x="162763" y="0"/>
                </a:moveTo>
                <a:lnTo>
                  <a:pt x="60896" y="0"/>
                </a:lnTo>
                <a:lnTo>
                  <a:pt x="49376" y="2313"/>
                </a:lnTo>
                <a:lnTo>
                  <a:pt x="39855" y="8539"/>
                </a:lnTo>
                <a:lnTo>
                  <a:pt x="33378" y="17600"/>
                </a:lnTo>
                <a:lnTo>
                  <a:pt x="30987" y="28422"/>
                </a:lnTo>
                <a:lnTo>
                  <a:pt x="30437" y="48906"/>
                </a:lnTo>
                <a:lnTo>
                  <a:pt x="29335" y="66066"/>
                </a:lnTo>
                <a:lnTo>
                  <a:pt x="27678" y="79905"/>
                </a:lnTo>
                <a:lnTo>
                  <a:pt x="25463" y="90424"/>
                </a:lnTo>
                <a:lnTo>
                  <a:pt x="18832" y="106849"/>
                </a:lnTo>
                <a:lnTo>
                  <a:pt x="10374" y="121059"/>
                </a:lnTo>
                <a:lnTo>
                  <a:pt x="3094" y="133607"/>
                </a:lnTo>
                <a:lnTo>
                  <a:pt x="0" y="145046"/>
                </a:lnTo>
                <a:lnTo>
                  <a:pt x="2327" y="156452"/>
                </a:lnTo>
                <a:lnTo>
                  <a:pt x="8666" y="165719"/>
                </a:lnTo>
                <a:lnTo>
                  <a:pt x="18050" y="171942"/>
                </a:lnTo>
                <a:lnTo>
                  <a:pt x="29514" y="174218"/>
                </a:lnTo>
                <a:lnTo>
                  <a:pt x="41570" y="172078"/>
                </a:lnTo>
                <a:lnTo>
                  <a:pt x="70129" y="143573"/>
                </a:lnTo>
                <a:lnTo>
                  <a:pt x="82761" y="106206"/>
                </a:lnTo>
                <a:lnTo>
                  <a:pt x="90411" y="52781"/>
                </a:lnTo>
                <a:lnTo>
                  <a:pt x="192658" y="52781"/>
                </a:lnTo>
                <a:lnTo>
                  <a:pt x="192658" y="28422"/>
                </a:lnTo>
                <a:lnTo>
                  <a:pt x="190271" y="17600"/>
                </a:lnTo>
                <a:lnTo>
                  <a:pt x="183802" y="8539"/>
                </a:lnTo>
                <a:lnTo>
                  <a:pt x="174287" y="2313"/>
                </a:lnTo>
                <a:lnTo>
                  <a:pt x="162763" y="0"/>
                </a:lnTo>
                <a:close/>
              </a:path>
              <a:path w="193039" h="174625">
                <a:moveTo>
                  <a:pt x="192658" y="52781"/>
                </a:moveTo>
                <a:lnTo>
                  <a:pt x="133235" y="52781"/>
                </a:lnTo>
                <a:lnTo>
                  <a:pt x="133235" y="145796"/>
                </a:lnTo>
                <a:lnTo>
                  <a:pt x="135622" y="156618"/>
                </a:lnTo>
                <a:lnTo>
                  <a:pt x="142092" y="165679"/>
                </a:lnTo>
                <a:lnTo>
                  <a:pt x="151607" y="171904"/>
                </a:lnTo>
                <a:lnTo>
                  <a:pt x="163131" y="174218"/>
                </a:lnTo>
                <a:lnTo>
                  <a:pt x="174442" y="171904"/>
                </a:lnTo>
                <a:lnTo>
                  <a:pt x="183848" y="165679"/>
                </a:lnTo>
                <a:lnTo>
                  <a:pt x="190277" y="156618"/>
                </a:lnTo>
                <a:lnTo>
                  <a:pt x="192658" y="145796"/>
                </a:lnTo>
                <a:lnTo>
                  <a:pt x="192658" y="527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439649" y="3180753"/>
            <a:ext cx="151333" cy="1771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575382" y="3435619"/>
            <a:ext cx="7377430" cy="307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44345">
              <a:lnSpc>
                <a:spcPct val="100000"/>
              </a:lnSpc>
              <a:spcBef>
                <a:spcPts val="100"/>
              </a:spcBef>
            </a:pPr>
            <a:r>
              <a:rPr dirty="0" sz="1850" spc="-300" b="1">
                <a:solidFill>
                  <a:srgbClr val="E94E0F"/>
                </a:solidFill>
                <a:latin typeface="Arial"/>
                <a:cs typeface="Arial"/>
              </a:rPr>
              <a:t>Всё </a:t>
            </a:r>
            <a:r>
              <a:rPr dirty="0" sz="1850" spc="-195" b="1">
                <a:solidFill>
                  <a:srgbClr val="E94E0F"/>
                </a:solidFill>
                <a:latin typeface="Arial"/>
                <a:cs typeface="Arial"/>
              </a:rPr>
              <a:t>получится!</a:t>
            </a:r>
            <a:endParaRPr sz="185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556002" y="4483923"/>
            <a:ext cx="787400" cy="733425"/>
          </a:xfrm>
          <a:custGeom>
            <a:avLst/>
            <a:gdLst/>
            <a:ahLst/>
            <a:cxnLst/>
            <a:rect l="l" t="t" r="r" b="b"/>
            <a:pathLst>
              <a:path w="787400" h="733425">
                <a:moveTo>
                  <a:pt x="0" y="574574"/>
                </a:moveTo>
                <a:lnTo>
                  <a:pt x="0" y="588638"/>
                </a:lnTo>
                <a:lnTo>
                  <a:pt x="327405" y="723800"/>
                </a:lnTo>
                <a:lnTo>
                  <a:pt x="339331" y="727943"/>
                </a:lnTo>
                <a:lnTo>
                  <a:pt x="351896" y="730868"/>
                </a:lnTo>
                <a:lnTo>
                  <a:pt x="364944" y="732601"/>
                </a:lnTo>
                <a:lnTo>
                  <a:pt x="378320" y="733173"/>
                </a:lnTo>
                <a:lnTo>
                  <a:pt x="408546" y="730418"/>
                </a:lnTo>
                <a:lnTo>
                  <a:pt x="437899" y="722381"/>
                </a:lnTo>
                <a:lnTo>
                  <a:pt x="442462" y="720168"/>
                </a:lnTo>
                <a:lnTo>
                  <a:pt x="378320" y="720168"/>
                </a:lnTo>
                <a:lnTo>
                  <a:pt x="365940" y="719629"/>
                </a:lnTo>
                <a:lnTo>
                  <a:pt x="354050" y="718033"/>
                </a:lnTo>
                <a:lnTo>
                  <a:pt x="342808" y="715405"/>
                </a:lnTo>
                <a:lnTo>
                  <a:pt x="332371" y="711773"/>
                </a:lnTo>
                <a:lnTo>
                  <a:pt x="0" y="574574"/>
                </a:lnTo>
                <a:close/>
              </a:path>
              <a:path w="787400" h="733425">
                <a:moveTo>
                  <a:pt x="0" y="0"/>
                </a:moveTo>
                <a:lnTo>
                  <a:pt x="0" y="14058"/>
                </a:lnTo>
                <a:lnTo>
                  <a:pt x="738377" y="318861"/>
                </a:lnTo>
                <a:lnTo>
                  <a:pt x="751942" y="325941"/>
                </a:lnTo>
                <a:lnTo>
                  <a:pt x="762582" y="334667"/>
                </a:lnTo>
                <a:lnTo>
                  <a:pt x="770076" y="344816"/>
                </a:lnTo>
                <a:lnTo>
                  <a:pt x="774204" y="356160"/>
                </a:lnTo>
                <a:lnTo>
                  <a:pt x="774764" y="368215"/>
                </a:lnTo>
                <a:lnTo>
                  <a:pt x="771756" y="380465"/>
                </a:lnTo>
                <a:lnTo>
                  <a:pt x="477888" y="682652"/>
                </a:lnTo>
                <a:lnTo>
                  <a:pt x="433819" y="710087"/>
                </a:lnTo>
                <a:lnTo>
                  <a:pt x="378320" y="720168"/>
                </a:lnTo>
                <a:lnTo>
                  <a:pt x="442462" y="720168"/>
                </a:lnTo>
                <a:lnTo>
                  <a:pt x="487095" y="691834"/>
                </a:lnTo>
                <a:lnTo>
                  <a:pt x="764705" y="413539"/>
                </a:lnTo>
                <a:lnTo>
                  <a:pt x="786961" y="353606"/>
                </a:lnTo>
                <a:lnTo>
                  <a:pt x="773038" y="326830"/>
                </a:lnTo>
                <a:lnTo>
                  <a:pt x="743343" y="306846"/>
                </a:lnTo>
                <a:lnTo>
                  <a:pt x="0" y="0"/>
                </a:lnTo>
                <a:close/>
              </a:path>
            </a:pathLst>
          </a:custGeom>
          <a:solidFill>
            <a:srgbClr val="E94E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038976" y="4887252"/>
            <a:ext cx="744220" cy="885825"/>
          </a:xfrm>
          <a:custGeom>
            <a:avLst/>
            <a:gdLst/>
            <a:ahLst/>
            <a:cxnLst/>
            <a:rect l="l" t="t" r="r" b="b"/>
            <a:pathLst>
              <a:path w="744220" h="885825">
                <a:moveTo>
                  <a:pt x="368014" y="0"/>
                </a:moveTo>
                <a:lnTo>
                  <a:pt x="330411" y="13083"/>
                </a:lnTo>
                <a:lnTo>
                  <a:pt x="40722" y="301688"/>
                </a:lnTo>
                <a:lnTo>
                  <a:pt x="16828" y="335738"/>
                </a:lnTo>
                <a:lnTo>
                  <a:pt x="2908" y="377207"/>
                </a:lnTo>
                <a:lnTo>
                  <a:pt x="0" y="420855"/>
                </a:lnTo>
                <a:lnTo>
                  <a:pt x="9138" y="461441"/>
                </a:lnTo>
                <a:lnTo>
                  <a:pt x="147847" y="795172"/>
                </a:lnTo>
                <a:lnTo>
                  <a:pt x="170151" y="830248"/>
                </a:lnTo>
                <a:lnTo>
                  <a:pt x="203109" y="858962"/>
                </a:lnTo>
                <a:lnTo>
                  <a:pt x="242286" y="878359"/>
                </a:lnTo>
                <a:lnTo>
                  <a:pt x="283242" y="885482"/>
                </a:lnTo>
                <a:lnTo>
                  <a:pt x="676446" y="884999"/>
                </a:lnTo>
                <a:lnTo>
                  <a:pt x="711506" y="877819"/>
                </a:lnTo>
                <a:lnTo>
                  <a:pt x="717836" y="872477"/>
                </a:lnTo>
                <a:lnTo>
                  <a:pt x="283242" y="872477"/>
                </a:lnTo>
                <a:lnTo>
                  <a:pt x="246179" y="865892"/>
                </a:lnTo>
                <a:lnTo>
                  <a:pt x="210379" y="848059"/>
                </a:lnTo>
                <a:lnTo>
                  <a:pt x="180164" y="821862"/>
                </a:lnTo>
                <a:lnTo>
                  <a:pt x="21152" y="456437"/>
                </a:lnTo>
                <a:lnTo>
                  <a:pt x="13009" y="419664"/>
                </a:lnTo>
                <a:lnTo>
                  <a:pt x="15761" y="379744"/>
                </a:lnTo>
                <a:lnTo>
                  <a:pt x="28399" y="341779"/>
                </a:lnTo>
                <a:lnTo>
                  <a:pt x="327527" y="32575"/>
                </a:lnTo>
                <a:lnTo>
                  <a:pt x="368014" y="13004"/>
                </a:lnTo>
                <a:lnTo>
                  <a:pt x="402430" y="13004"/>
                </a:lnTo>
                <a:lnTo>
                  <a:pt x="400779" y="11309"/>
                </a:lnTo>
                <a:lnTo>
                  <a:pt x="385101" y="2850"/>
                </a:lnTo>
                <a:lnTo>
                  <a:pt x="368014" y="0"/>
                </a:lnTo>
                <a:close/>
              </a:path>
              <a:path w="744220" h="885825">
                <a:moveTo>
                  <a:pt x="402430" y="13004"/>
                </a:moveTo>
                <a:lnTo>
                  <a:pt x="368014" y="13004"/>
                </a:lnTo>
                <a:lnTo>
                  <a:pt x="381714" y="15444"/>
                </a:lnTo>
                <a:lnTo>
                  <a:pt x="394054" y="22550"/>
                </a:lnTo>
                <a:lnTo>
                  <a:pt x="724783" y="799439"/>
                </a:lnTo>
                <a:lnTo>
                  <a:pt x="730725" y="827730"/>
                </a:lnTo>
                <a:lnTo>
                  <a:pt x="728846" y="840207"/>
                </a:lnTo>
                <a:lnTo>
                  <a:pt x="691666" y="870613"/>
                </a:lnTo>
                <a:lnTo>
                  <a:pt x="283242" y="872477"/>
                </a:lnTo>
                <a:lnTo>
                  <a:pt x="717836" y="872477"/>
                </a:lnTo>
                <a:lnTo>
                  <a:pt x="734571" y="858354"/>
                </a:lnTo>
                <a:lnTo>
                  <a:pt x="743658" y="829574"/>
                </a:lnTo>
                <a:lnTo>
                  <a:pt x="736784" y="794448"/>
                </a:lnTo>
                <a:lnTo>
                  <a:pt x="425075" y="44488"/>
                </a:lnTo>
                <a:lnTo>
                  <a:pt x="414340" y="25235"/>
                </a:lnTo>
                <a:lnTo>
                  <a:pt x="402430" y="13004"/>
                </a:lnTo>
                <a:close/>
              </a:path>
            </a:pathLst>
          </a:custGeom>
          <a:solidFill>
            <a:srgbClr val="F9B2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030245" y="5807481"/>
            <a:ext cx="742950" cy="885825"/>
          </a:xfrm>
          <a:custGeom>
            <a:avLst/>
            <a:gdLst/>
            <a:ahLst/>
            <a:cxnLst/>
            <a:rect l="l" t="t" r="r" b="b"/>
            <a:pathLst>
              <a:path w="742950" h="885825">
                <a:moveTo>
                  <a:pt x="675437" y="0"/>
                </a:moveTo>
                <a:lnTo>
                  <a:pt x="282232" y="482"/>
                </a:lnTo>
                <a:lnTo>
                  <a:pt x="241259" y="7669"/>
                </a:lnTo>
                <a:lnTo>
                  <a:pt x="202092" y="27152"/>
                </a:lnTo>
                <a:lnTo>
                  <a:pt x="169168" y="55960"/>
                </a:lnTo>
                <a:lnTo>
                  <a:pt x="146926" y="91122"/>
                </a:lnTo>
                <a:lnTo>
                  <a:pt x="9042" y="425196"/>
                </a:lnTo>
                <a:lnTo>
                  <a:pt x="0" y="465791"/>
                </a:lnTo>
                <a:lnTo>
                  <a:pt x="3013" y="509428"/>
                </a:lnTo>
                <a:lnTo>
                  <a:pt x="17033" y="550865"/>
                </a:lnTo>
                <a:lnTo>
                  <a:pt x="41008" y="584860"/>
                </a:lnTo>
                <a:lnTo>
                  <a:pt x="319291" y="862469"/>
                </a:lnTo>
                <a:lnTo>
                  <a:pt x="356408" y="884318"/>
                </a:lnTo>
                <a:lnTo>
                  <a:pt x="368897" y="885748"/>
                </a:lnTo>
                <a:lnTo>
                  <a:pt x="386014" y="882886"/>
                </a:lnTo>
                <a:lnTo>
                  <a:pt x="401706" y="874398"/>
                </a:lnTo>
                <a:lnTo>
                  <a:pt x="403298" y="872756"/>
                </a:lnTo>
                <a:lnTo>
                  <a:pt x="368897" y="872756"/>
                </a:lnTo>
                <a:lnTo>
                  <a:pt x="358605" y="871505"/>
                </a:lnTo>
                <a:lnTo>
                  <a:pt x="50178" y="575652"/>
                </a:lnTo>
                <a:lnTo>
                  <a:pt x="15851" y="506858"/>
                </a:lnTo>
                <a:lnTo>
                  <a:pt x="12996" y="466944"/>
                </a:lnTo>
                <a:lnTo>
                  <a:pt x="21044" y="430149"/>
                </a:lnTo>
                <a:lnTo>
                  <a:pt x="158953" y="96075"/>
                </a:lnTo>
                <a:lnTo>
                  <a:pt x="209383" y="38031"/>
                </a:lnTo>
                <a:lnTo>
                  <a:pt x="245169" y="20124"/>
                </a:lnTo>
                <a:lnTo>
                  <a:pt x="675399" y="13004"/>
                </a:lnTo>
                <a:lnTo>
                  <a:pt x="675437" y="0"/>
                </a:lnTo>
                <a:close/>
              </a:path>
              <a:path w="742950" h="885825">
                <a:moveTo>
                  <a:pt x="675437" y="0"/>
                </a:moveTo>
                <a:lnTo>
                  <a:pt x="675437" y="13004"/>
                </a:lnTo>
                <a:lnTo>
                  <a:pt x="690640" y="14364"/>
                </a:lnTo>
                <a:lnTo>
                  <a:pt x="703782" y="18361"/>
                </a:lnTo>
                <a:lnTo>
                  <a:pt x="714568" y="24866"/>
                </a:lnTo>
                <a:lnTo>
                  <a:pt x="722706" y="33756"/>
                </a:lnTo>
                <a:lnTo>
                  <a:pt x="727819" y="44686"/>
                </a:lnTo>
                <a:lnTo>
                  <a:pt x="729721" y="57151"/>
                </a:lnTo>
                <a:lnTo>
                  <a:pt x="728401" y="70838"/>
                </a:lnTo>
                <a:lnTo>
                  <a:pt x="413956" y="836155"/>
                </a:lnTo>
                <a:lnTo>
                  <a:pt x="382620" y="870309"/>
                </a:lnTo>
                <a:lnTo>
                  <a:pt x="368897" y="872756"/>
                </a:lnTo>
                <a:lnTo>
                  <a:pt x="403298" y="872756"/>
                </a:lnTo>
                <a:lnTo>
                  <a:pt x="415262" y="860427"/>
                </a:lnTo>
                <a:lnTo>
                  <a:pt x="425971" y="841121"/>
                </a:lnTo>
                <a:lnTo>
                  <a:pt x="735876" y="90398"/>
                </a:lnTo>
                <a:lnTo>
                  <a:pt x="742652" y="55287"/>
                </a:lnTo>
                <a:lnTo>
                  <a:pt x="733517" y="26544"/>
                </a:lnTo>
                <a:lnTo>
                  <a:pt x="710451" y="7129"/>
                </a:lnTo>
                <a:lnTo>
                  <a:pt x="675437" y="0"/>
                </a:lnTo>
                <a:close/>
              </a:path>
            </a:pathLst>
          </a:custGeom>
          <a:solidFill>
            <a:srgbClr val="E94E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556001" y="6387877"/>
            <a:ext cx="803275" cy="419100"/>
          </a:xfrm>
          <a:custGeom>
            <a:avLst/>
            <a:gdLst/>
            <a:ahLst/>
            <a:cxnLst/>
            <a:rect l="l" t="t" r="r" b="b"/>
            <a:pathLst>
              <a:path w="803275" h="419100">
                <a:moveTo>
                  <a:pt x="457716" y="13004"/>
                </a:moveTo>
                <a:lnTo>
                  <a:pt x="393585" y="13004"/>
                </a:lnTo>
                <a:lnTo>
                  <a:pt x="421971" y="15596"/>
                </a:lnTo>
                <a:lnTo>
                  <a:pt x="448913" y="23020"/>
                </a:lnTo>
                <a:lnTo>
                  <a:pt x="492887" y="50266"/>
                </a:lnTo>
                <a:lnTo>
                  <a:pt x="771169" y="327888"/>
                </a:lnTo>
                <a:lnTo>
                  <a:pt x="790527" y="363987"/>
                </a:lnTo>
                <a:lnTo>
                  <a:pt x="790003" y="376047"/>
                </a:lnTo>
                <a:lnTo>
                  <a:pt x="754265" y="413423"/>
                </a:lnTo>
                <a:lnTo>
                  <a:pt x="740622" y="419093"/>
                </a:lnTo>
                <a:lnTo>
                  <a:pt x="768614" y="419093"/>
                </a:lnTo>
                <a:lnTo>
                  <a:pt x="788897" y="405372"/>
                </a:lnTo>
                <a:lnTo>
                  <a:pt x="802755" y="378563"/>
                </a:lnTo>
                <a:lnTo>
                  <a:pt x="800138" y="348498"/>
                </a:lnTo>
                <a:lnTo>
                  <a:pt x="780351" y="318681"/>
                </a:lnTo>
                <a:lnTo>
                  <a:pt x="502056" y="41071"/>
                </a:lnTo>
                <a:lnTo>
                  <a:pt x="479669" y="23611"/>
                </a:lnTo>
                <a:lnTo>
                  <a:pt x="457716" y="13004"/>
                </a:lnTo>
                <a:close/>
              </a:path>
              <a:path w="803275" h="419100">
                <a:moveTo>
                  <a:pt x="393585" y="0"/>
                </a:moveTo>
                <a:lnTo>
                  <a:pt x="354320" y="5298"/>
                </a:lnTo>
                <a:lnTo>
                  <a:pt x="8585" y="148221"/>
                </a:lnTo>
                <a:lnTo>
                  <a:pt x="0" y="153678"/>
                </a:lnTo>
                <a:lnTo>
                  <a:pt x="0" y="168914"/>
                </a:lnTo>
                <a:lnTo>
                  <a:pt x="13563" y="160223"/>
                </a:lnTo>
                <a:lnTo>
                  <a:pt x="347306" y="21501"/>
                </a:lnTo>
                <a:lnTo>
                  <a:pt x="357802" y="17826"/>
                </a:lnTo>
                <a:lnTo>
                  <a:pt x="369122" y="15166"/>
                </a:lnTo>
                <a:lnTo>
                  <a:pt x="381104" y="13550"/>
                </a:lnTo>
                <a:lnTo>
                  <a:pt x="393585" y="13004"/>
                </a:lnTo>
                <a:lnTo>
                  <a:pt x="457716" y="13004"/>
                </a:lnTo>
                <a:lnTo>
                  <a:pt x="452988" y="10720"/>
                </a:lnTo>
                <a:lnTo>
                  <a:pt x="423723" y="2736"/>
                </a:lnTo>
                <a:lnTo>
                  <a:pt x="393585" y="0"/>
                </a:lnTo>
                <a:close/>
              </a:path>
            </a:pathLst>
          </a:custGeom>
          <a:solidFill>
            <a:srgbClr val="F9B2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556001" y="5328658"/>
            <a:ext cx="360680" cy="370840"/>
          </a:xfrm>
          <a:custGeom>
            <a:avLst/>
            <a:gdLst/>
            <a:ahLst/>
            <a:cxnLst/>
            <a:rect l="l" t="t" r="r" b="b"/>
            <a:pathLst>
              <a:path w="360680" h="370839">
                <a:moveTo>
                  <a:pt x="360083" y="370555"/>
                </a:moveTo>
                <a:lnTo>
                  <a:pt x="348746" y="325081"/>
                </a:lnTo>
                <a:lnTo>
                  <a:pt x="333154" y="281440"/>
                </a:lnTo>
                <a:lnTo>
                  <a:pt x="313539" y="239871"/>
                </a:lnTo>
                <a:lnTo>
                  <a:pt x="290137" y="200614"/>
                </a:lnTo>
                <a:lnTo>
                  <a:pt x="263180" y="163910"/>
                </a:lnTo>
                <a:lnTo>
                  <a:pt x="232903" y="129996"/>
                </a:lnTo>
                <a:lnTo>
                  <a:pt x="199540" y="99114"/>
                </a:lnTo>
                <a:lnTo>
                  <a:pt x="163325" y="71503"/>
                </a:lnTo>
                <a:lnTo>
                  <a:pt x="124492" y="47402"/>
                </a:lnTo>
                <a:lnTo>
                  <a:pt x="83274" y="27051"/>
                </a:lnTo>
                <a:lnTo>
                  <a:pt x="39905" y="10690"/>
                </a:lnTo>
                <a:lnTo>
                  <a:pt x="0" y="0"/>
                </a:lnTo>
              </a:path>
            </a:pathLst>
          </a:custGeom>
          <a:ln w="13004">
            <a:solidFill>
              <a:srgbClr val="95C1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556001" y="5699213"/>
            <a:ext cx="360680" cy="80010"/>
          </a:xfrm>
          <a:custGeom>
            <a:avLst/>
            <a:gdLst/>
            <a:ahLst/>
            <a:cxnLst/>
            <a:rect l="l" t="t" r="r" b="b"/>
            <a:pathLst>
              <a:path w="360680" h="80010">
                <a:moveTo>
                  <a:pt x="0" y="76222"/>
                </a:moveTo>
                <a:lnTo>
                  <a:pt x="54308" y="76798"/>
                </a:lnTo>
                <a:lnTo>
                  <a:pt x="115258" y="77445"/>
                </a:lnTo>
                <a:lnTo>
                  <a:pt x="172404" y="78051"/>
                </a:lnTo>
                <a:lnTo>
                  <a:pt x="224536" y="78605"/>
                </a:lnTo>
                <a:lnTo>
                  <a:pt x="270443" y="79093"/>
                </a:lnTo>
                <a:lnTo>
                  <a:pt x="308914" y="79502"/>
                </a:lnTo>
                <a:lnTo>
                  <a:pt x="333122" y="70124"/>
                </a:lnTo>
                <a:lnTo>
                  <a:pt x="349920" y="47585"/>
                </a:lnTo>
                <a:lnTo>
                  <a:pt x="359006" y="21128"/>
                </a:lnTo>
                <a:lnTo>
                  <a:pt x="360083" y="0"/>
                </a:lnTo>
              </a:path>
            </a:pathLst>
          </a:custGeom>
          <a:ln w="13004">
            <a:solidFill>
              <a:srgbClr val="95C1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556002" y="5859479"/>
            <a:ext cx="349885" cy="401320"/>
          </a:xfrm>
          <a:custGeom>
            <a:avLst/>
            <a:gdLst/>
            <a:ahLst/>
            <a:cxnLst/>
            <a:rect l="l" t="t" r="r" b="b"/>
            <a:pathLst>
              <a:path w="349885" h="401320">
                <a:moveTo>
                  <a:pt x="0" y="401069"/>
                </a:moveTo>
                <a:lnTo>
                  <a:pt x="75933" y="377382"/>
                </a:lnTo>
                <a:lnTo>
                  <a:pt x="117945" y="357475"/>
                </a:lnTo>
                <a:lnTo>
                  <a:pt x="157586" y="333693"/>
                </a:lnTo>
                <a:lnTo>
                  <a:pt x="194606" y="306280"/>
                </a:lnTo>
                <a:lnTo>
                  <a:pt x="228760" y="275478"/>
                </a:lnTo>
                <a:lnTo>
                  <a:pt x="259798" y="241531"/>
                </a:lnTo>
                <a:lnTo>
                  <a:pt x="287475" y="204680"/>
                </a:lnTo>
                <a:lnTo>
                  <a:pt x="311541" y="165170"/>
                </a:lnTo>
                <a:lnTo>
                  <a:pt x="331749" y="123243"/>
                </a:lnTo>
                <a:lnTo>
                  <a:pt x="347852" y="79141"/>
                </a:lnTo>
                <a:lnTo>
                  <a:pt x="349333" y="59378"/>
                </a:lnTo>
                <a:lnTo>
                  <a:pt x="344639" y="34275"/>
                </a:lnTo>
                <a:lnTo>
                  <a:pt x="314490" y="3335"/>
                </a:lnTo>
                <a:lnTo>
                  <a:pt x="275874" y="2925"/>
                </a:lnTo>
                <a:lnTo>
                  <a:pt x="228296" y="2420"/>
                </a:lnTo>
                <a:lnTo>
                  <a:pt x="173284" y="1837"/>
                </a:lnTo>
                <a:lnTo>
                  <a:pt x="112366" y="1191"/>
                </a:lnTo>
                <a:lnTo>
                  <a:pt x="47070" y="498"/>
                </a:lnTo>
                <a:lnTo>
                  <a:pt x="0" y="0"/>
                </a:lnTo>
              </a:path>
            </a:pathLst>
          </a:custGeom>
          <a:ln w="13004">
            <a:solidFill>
              <a:srgbClr val="95C11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5981" y="6990764"/>
            <a:ext cx="965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54005" y="567862"/>
            <a:ext cx="3183890" cy="64071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10"/>
              <a:t>Содержание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20386" y="2088769"/>
            <a:ext cx="145224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67790" algn="l"/>
              </a:tabLst>
            </a:pPr>
            <a:r>
              <a:rPr dirty="0" sz="1000">
                <a:latin typeface="Arial"/>
                <a:cs typeface="Arial"/>
              </a:rPr>
              <a:t>Основной </a:t>
            </a:r>
            <a:r>
              <a:rPr dirty="0" sz="1000" spc="10">
                <a:latin typeface="Arial"/>
                <a:cs typeface="Arial"/>
              </a:rPr>
              <a:t>л</a:t>
            </a:r>
            <a:r>
              <a:rPr dirty="0" sz="1000" spc="-5">
                <a:latin typeface="Arial"/>
                <a:cs typeface="Arial"/>
              </a:rPr>
              <a:t>о</a:t>
            </a:r>
            <a:r>
              <a:rPr dirty="0" sz="1000" spc="-25">
                <a:latin typeface="Arial"/>
                <a:cs typeface="Arial"/>
              </a:rPr>
              <a:t>го</a:t>
            </a:r>
            <a:r>
              <a:rPr dirty="0" sz="1000">
                <a:latin typeface="Arial"/>
                <a:cs typeface="Arial"/>
              </a:rPr>
              <a:t>тип	3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63176" y="2266569"/>
            <a:ext cx="965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31945" y="2241169"/>
            <a:ext cx="2038985" cy="381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4615" marR="5080" indent="-82550">
              <a:lnSpc>
                <a:spcPct val="116700"/>
              </a:lnSpc>
              <a:spcBef>
                <a:spcPts val="100"/>
              </a:spcBef>
            </a:pPr>
            <a:r>
              <a:rPr dirty="0" sz="1000" spc="-10">
                <a:latin typeface="Arial"/>
                <a:cs typeface="Arial"/>
              </a:rPr>
              <a:t>Дополнительные версии логотипа  </a:t>
            </a:r>
            <a:r>
              <a:rPr dirty="0" sz="1000" spc="-5">
                <a:latin typeface="Arial"/>
                <a:cs typeface="Arial"/>
              </a:rPr>
              <a:t>Монохромные </a:t>
            </a:r>
            <a:r>
              <a:rPr dirty="0" sz="1000" spc="-10">
                <a:latin typeface="Arial"/>
                <a:cs typeface="Arial"/>
              </a:rPr>
              <a:t>версии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логотипа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82042" y="2444369"/>
            <a:ext cx="965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07102" y="2596769"/>
            <a:ext cx="137795" cy="38100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000"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  <a:p>
            <a:pPr marL="53975">
              <a:lnSpc>
                <a:spcPct val="100000"/>
              </a:lnSpc>
              <a:spcBef>
                <a:spcPts val="200"/>
              </a:spcBef>
            </a:pPr>
            <a:r>
              <a:rPr dirty="0" sz="1000"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47310" y="2596769"/>
            <a:ext cx="974090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34925">
              <a:lnSpc>
                <a:spcPct val="116700"/>
              </a:lnSpc>
              <a:spcBef>
                <a:spcPts val="100"/>
              </a:spcBef>
            </a:pPr>
            <a:r>
              <a:rPr dirty="0" sz="1000" spc="-5">
                <a:latin typeface="Arial"/>
                <a:cs typeface="Arial"/>
              </a:rPr>
              <a:t>Охранное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поле  </a:t>
            </a:r>
            <a:r>
              <a:rPr dirty="0" sz="1000" spc="-15">
                <a:latin typeface="Arial"/>
                <a:cs typeface="Arial"/>
              </a:rPr>
              <a:t>Цветовая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схема  </a:t>
            </a:r>
            <a:r>
              <a:rPr dirty="0" sz="1000" spc="-5">
                <a:latin typeface="Arial"/>
                <a:cs typeface="Arial"/>
              </a:rPr>
              <a:t>Шрифты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11661" y="2977769"/>
            <a:ext cx="965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03128" y="3155569"/>
            <a:ext cx="30797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Arial"/>
                <a:cs typeface="Arial"/>
              </a:rPr>
              <a:t>9,</a:t>
            </a:r>
            <a:r>
              <a:rPr dirty="0" sz="1000" spc="-7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80153" y="3130169"/>
            <a:ext cx="1718310" cy="381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6084" marR="5080" indent="-414020">
              <a:lnSpc>
                <a:spcPct val="116700"/>
              </a:lnSpc>
              <a:spcBef>
                <a:spcPts val="100"/>
              </a:spcBef>
              <a:tabLst>
                <a:tab pos="1572895" algn="l"/>
              </a:tabLst>
            </a:pPr>
            <a:r>
              <a:rPr dirty="0" sz="1000" spc="-5">
                <a:latin typeface="Arial"/>
                <a:cs typeface="Arial"/>
              </a:rPr>
              <a:t>Декоративные </a:t>
            </a:r>
            <a:r>
              <a:rPr dirty="0" sz="1000" spc="-10">
                <a:latin typeface="Arial"/>
                <a:cs typeface="Arial"/>
              </a:rPr>
              <a:t>элементы  </a:t>
            </a:r>
            <a:r>
              <a:rPr dirty="0" sz="1000">
                <a:latin typeface="Arial"/>
                <a:cs typeface="Arial"/>
              </a:rPr>
              <a:t>Адресный </a:t>
            </a:r>
            <a:r>
              <a:rPr dirty="0" sz="1000" spc="-45">
                <a:latin typeface="Arial"/>
                <a:cs typeface="Arial"/>
              </a:rPr>
              <a:t>б</a:t>
            </a:r>
            <a:r>
              <a:rPr dirty="0" sz="1000" spc="10">
                <a:latin typeface="Arial"/>
                <a:cs typeface="Arial"/>
              </a:rPr>
              <a:t>л</a:t>
            </a:r>
            <a:r>
              <a:rPr dirty="0" sz="1000" spc="-5">
                <a:latin typeface="Arial"/>
                <a:cs typeface="Arial"/>
              </a:rPr>
              <a:t>о</a:t>
            </a:r>
            <a:r>
              <a:rPr dirty="0" sz="1000">
                <a:latin typeface="Arial"/>
                <a:cs typeface="Arial"/>
              </a:rPr>
              <a:t>к	</a:t>
            </a:r>
            <a:r>
              <a:rPr dirty="0" sz="1000" spc="-80">
                <a:latin typeface="Arial"/>
                <a:cs typeface="Arial"/>
              </a:rPr>
              <a:t>1</a:t>
            </a:r>
            <a:r>
              <a:rPr dirty="0" sz="100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4311522" y="3713699"/>
          <a:ext cx="2069464" cy="1386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8245"/>
                <a:gridCol w="358775"/>
                <a:gridCol w="339089"/>
                <a:gridCol w="172719"/>
              </a:tblGrid>
              <a:tr h="514984">
                <a:tc gridSpan="3">
                  <a:txBody>
                    <a:bodyPr/>
                    <a:lstStyle/>
                    <a:p>
                      <a:pPr marL="230504">
                        <a:lnSpc>
                          <a:spcPts val="1105"/>
                        </a:lnSpc>
                        <a:tabLst>
                          <a:tab pos="169735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Примеры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дизайна	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12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63220" marR="182880" indent="-332105">
                        <a:lnSpc>
                          <a:spcPct val="116700"/>
                        </a:lnSpc>
                        <a:tabLst>
                          <a:tab pos="1563370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Визитная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карточка,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бейдж 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Б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ланк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к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он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е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р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т	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14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</a:tr>
              <a:tr h="177800">
                <a:tc gridSpan="2">
                  <a:txBody>
                    <a:bodyPr/>
                    <a:lstStyle/>
                    <a:p>
                      <a:pPr marL="607695">
                        <a:lnSpc>
                          <a:spcPct val="100000"/>
                        </a:lnSpc>
                        <a:spcBef>
                          <a:spcPts val="45"/>
                        </a:spcBef>
                        <a:tabLst>
                          <a:tab pos="132016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Папка	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15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71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77800">
                <a:tc gridSpan="2"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Промо-продукция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71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16,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17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77800">
                <a:tc>
                  <a:txBody>
                    <a:bodyPr/>
                    <a:lstStyle/>
                    <a:p>
                      <a:pPr algn="r" marR="1339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Вы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ески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715"/>
                </a:tc>
                <a:tc gridSpan="3"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18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71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7800">
                <a:tc>
                  <a:txBody>
                    <a:bodyPr/>
                    <a:lstStyle/>
                    <a:p>
                      <a:pPr marL="58801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Стенд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715"/>
                </a:tc>
                <a:tc gridSpan="3"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19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71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9385">
                <a:tc>
                  <a:txBody>
                    <a:bodyPr/>
                    <a:lstStyle/>
                    <a:p>
                      <a:pPr algn="r" marR="140335">
                        <a:lnSpc>
                          <a:spcPts val="1110"/>
                        </a:lnSpc>
                        <a:spcBef>
                          <a:spcPts val="45"/>
                        </a:spcBef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Р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о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ллапы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715"/>
                </a:tc>
                <a:tc gridSpan="3">
                  <a:txBody>
                    <a:bodyPr/>
                    <a:lstStyle/>
                    <a:p>
                      <a:pPr marL="204470">
                        <a:lnSpc>
                          <a:spcPts val="1110"/>
                        </a:lnSpc>
                        <a:spcBef>
                          <a:spcPts val="4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71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62"/>
            <a:ext cx="10679430" cy="7547609"/>
          </a:xfrm>
          <a:custGeom>
            <a:avLst/>
            <a:gdLst/>
            <a:ahLst/>
            <a:cxnLst/>
            <a:rect l="l" t="t" r="r" b="b"/>
            <a:pathLst>
              <a:path w="10679430" h="7547609">
                <a:moveTo>
                  <a:pt x="0" y="7547305"/>
                </a:moveTo>
                <a:lnTo>
                  <a:pt x="10679303" y="7547305"/>
                </a:lnTo>
                <a:lnTo>
                  <a:pt x="10679303" y="0"/>
                </a:lnTo>
                <a:lnTo>
                  <a:pt x="0" y="0"/>
                </a:lnTo>
                <a:lnTo>
                  <a:pt x="0" y="7547305"/>
                </a:lnTo>
                <a:close/>
              </a:path>
            </a:pathLst>
          </a:custGeom>
          <a:solidFill>
            <a:srgbClr val="FED9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75364" y="7015495"/>
            <a:ext cx="141605" cy="142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5"/>
              </a:lnSpc>
            </a:pPr>
            <a:r>
              <a:rPr dirty="0" sz="1000" spc="-5"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76458" y="567862"/>
            <a:ext cx="2338705" cy="64071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85"/>
              <a:t>Ро</a:t>
            </a:r>
            <a:r>
              <a:rPr dirty="0" spc="15"/>
              <a:t>ллапы</a:t>
            </a:r>
          </a:p>
        </p:txBody>
      </p:sp>
      <p:sp>
        <p:nvSpPr>
          <p:cNvPr id="5" name="object 5"/>
          <p:cNvSpPr/>
          <p:nvPr/>
        </p:nvSpPr>
        <p:spPr>
          <a:xfrm>
            <a:off x="4140466" y="1655914"/>
            <a:ext cx="2766060" cy="5491480"/>
          </a:xfrm>
          <a:custGeom>
            <a:avLst/>
            <a:gdLst/>
            <a:ahLst/>
            <a:cxnLst/>
            <a:rect l="l" t="t" r="r" b="b"/>
            <a:pathLst>
              <a:path w="2766059" h="5491480">
                <a:moveTo>
                  <a:pt x="0" y="0"/>
                </a:moveTo>
                <a:lnTo>
                  <a:pt x="2766060" y="0"/>
                </a:lnTo>
                <a:lnTo>
                  <a:pt x="2766060" y="5490972"/>
                </a:lnTo>
                <a:lnTo>
                  <a:pt x="0" y="5490972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2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47997" y="1737233"/>
            <a:ext cx="2378710" cy="5102860"/>
          </a:xfrm>
          <a:custGeom>
            <a:avLst/>
            <a:gdLst/>
            <a:ahLst/>
            <a:cxnLst/>
            <a:rect l="l" t="t" r="r" b="b"/>
            <a:pathLst>
              <a:path w="2378709" h="5102859">
                <a:moveTo>
                  <a:pt x="0" y="5102771"/>
                </a:moveTo>
                <a:lnTo>
                  <a:pt x="2378519" y="5102771"/>
                </a:lnTo>
                <a:lnTo>
                  <a:pt x="2378519" y="0"/>
                </a:lnTo>
                <a:lnTo>
                  <a:pt x="0" y="0"/>
                </a:lnTo>
                <a:lnTo>
                  <a:pt x="0" y="5102771"/>
                </a:lnTo>
                <a:close/>
              </a:path>
            </a:pathLst>
          </a:custGeom>
          <a:solidFill>
            <a:srgbClr val="E94E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90460" y="1655914"/>
            <a:ext cx="2766060" cy="5491480"/>
          </a:xfrm>
          <a:custGeom>
            <a:avLst/>
            <a:gdLst/>
            <a:ahLst/>
            <a:cxnLst/>
            <a:rect l="l" t="t" r="r" b="b"/>
            <a:pathLst>
              <a:path w="2766060" h="5491480">
                <a:moveTo>
                  <a:pt x="0" y="0"/>
                </a:moveTo>
                <a:lnTo>
                  <a:pt x="2766060" y="0"/>
                </a:lnTo>
                <a:lnTo>
                  <a:pt x="2766060" y="5490972"/>
                </a:lnTo>
                <a:lnTo>
                  <a:pt x="0" y="5490972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2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98003" y="1737233"/>
            <a:ext cx="2378710" cy="5102860"/>
          </a:xfrm>
          <a:custGeom>
            <a:avLst/>
            <a:gdLst/>
            <a:ahLst/>
            <a:cxnLst/>
            <a:rect l="l" t="t" r="r" b="b"/>
            <a:pathLst>
              <a:path w="2378710" h="5102859">
                <a:moveTo>
                  <a:pt x="0" y="5102771"/>
                </a:moveTo>
                <a:lnTo>
                  <a:pt x="2378519" y="5102771"/>
                </a:lnTo>
                <a:lnTo>
                  <a:pt x="2378519" y="0"/>
                </a:lnTo>
                <a:lnTo>
                  <a:pt x="0" y="0"/>
                </a:lnTo>
                <a:lnTo>
                  <a:pt x="0" y="51027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236459" y="1655914"/>
            <a:ext cx="2766060" cy="5491480"/>
          </a:xfrm>
          <a:custGeom>
            <a:avLst/>
            <a:gdLst/>
            <a:ahLst/>
            <a:cxnLst/>
            <a:rect l="l" t="t" r="r" b="b"/>
            <a:pathLst>
              <a:path w="2766059" h="5491480">
                <a:moveTo>
                  <a:pt x="0" y="0"/>
                </a:moveTo>
                <a:lnTo>
                  <a:pt x="2766059" y="0"/>
                </a:lnTo>
                <a:lnTo>
                  <a:pt x="2766059" y="5490972"/>
                </a:lnTo>
                <a:lnTo>
                  <a:pt x="0" y="5490972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2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344003" y="1737233"/>
            <a:ext cx="2378710" cy="5102860"/>
          </a:xfrm>
          <a:custGeom>
            <a:avLst/>
            <a:gdLst/>
            <a:ahLst/>
            <a:cxnLst/>
            <a:rect l="l" t="t" r="r" b="b"/>
            <a:pathLst>
              <a:path w="2378709" h="5102859">
                <a:moveTo>
                  <a:pt x="0" y="5102771"/>
                </a:moveTo>
                <a:lnTo>
                  <a:pt x="2378519" y="5102771"/>
                </a:lnTo>
                <a:lnTo>
                  <a:pt x="2378519" y="0"/>
                </a:lnTo>
                <a:lnTo>
                  <a:pt x="0" y="0"/>
                </a:lnTo>
                <a:lnTo>
                  <a:pt x="0" y="51027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410347" y="4362361"/>
            <a:ext cx="1751330" cy="94170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6350">
              <a:lnSpc>
                <a:spcPts val="980"/>
              </a:lnSpc>
            </a:pPr>
            <a:r>
              <a:rPr dirty="0" sz="1000" spc="-10" b="1">
                <a:latin typeface="Arial"/>
                <a:cs typeface="Arial"/>
              </a:rPr>
              <a:t>БЛОК</a:t>
            </a:r>
            <a:r>
              <a:rPr dirty="0" sz="1000" spc="-5" b="1">
                <a:latin typeface="Arial"/>
                <a:cs typeface="Arial"/>
              </a:rPr>
              <a:t> ДЛЯ</a:t>
            </a:r>
            <a:endParaRPr sz="1000">
              <a:latin typeface="Arial"/>
              <a:cs typeface="Arial"/>
            </a:endParaRPr>
          </a:p>
          <a:p>
            <a:pPr marL="6350" marR="463550">
              <a:lnSpc>
                <a:spcPct val="116700"/>
              </a:lnSpc>
            </a:pPr>
            <a:r>
              <a:rPr dirty="0" sz="1000" spc="-5" b="1">
                <a:latin typeface="Arial"/>
                <a:cs typeface="Arial"/>
              </a:rPr>
              <a:t>ДОП</a:t>
            </a:r>
            <a:r>
              <a:rPr dirty="0" sz="1000" spc="-30" b="1">
                <a:latin typeface="Arial"/>
                <a:cs typeface="Arial"/>
              </a:rPr>
              <a:t>О</a:t>
            </a:r>
            <a:r>
              <a:rPr dirty="0" sz="1000" b="1">
                <a:latin typeface="Arial"/>
                <a:cs typeface="Arial"/>
              </a:rPr>
              <a:t>ЛНИТЕЛЬНОЙ  </a:t>
            </a:r>
            <a:r>
              <a:rPr dirty="0" sz="1000" spc="-5" b="1">
                <a:latin typeface="Arial"/>
                <a:cs typeface="Arial"/>
              </a:rPr>
              <a:t>КОММУНИКАЦИИ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44001" y="4608004"/>
            <a:ext cx="1332230" cy="16383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6350">
              <a:lnSpc>
                <a:spcPts val="980"/>
              </a:lnSpc>
            </a:pPr>
            <a:r>
              <a:rPr dirty="0" sz="1000" spc="-10" b="1">
                <a:latin typeface="Arial"/>
                <a:cs typeface="Arial"/>
              </a:rPr>
              <a:t>БЛОК</a:t>
            </a:r>
            <a:r>
              <a:rPr dirty="0" sz="1000" spc="-5" b="1">
                <a:latin typeface="Arial"/>
                <a:cs typeface="Arial"/>
              </a:rPr>
              <a:t> ДЛЯ</a:t>
            </a:r>
            <a:endParaRPr sz="1000">
              <a:latin typeface="Arial"/>
              <a:cs typeface="Arial"/>
            </a:endParaRPr>
          </a:p>
          <a:p>
            <a:pPr marL="6350" marR="44450">
              <a:lnSpc>
                <a:spcPct val="116700"/>
              </a:lnSpc>
            </a:pPr>
            <a:r>
              <a:rPr dirty="0" sz="1000" spc="-5" b="1">
                <a:latin typeface="Arial"/>
                <a:cs typeface="Arial"/>
              </a:rPr>
              <a:t>ДОП</a:t>
            </a:r>
            <a:r>
              <a:rPr dirty="0" sz="1000" spc="-30" b="1">
                <a:latin typeface="Arial"/>
                <a:cs typeface="Arial"/>
              </a:rPr>
              <a:t>О</a:t>
            </a:r>
            <a:r>
              <a:rPr dirty="0" sz="1000" b="1">
                <a:latin typeface="Arial"/>
                <a:cs typeface="Arial"/>
              </a:rPr>
              <a:t>ЛНИТЕЛЬНОЙ  </a:t>
            </a:r>
            <a:r>
              <a:rPr dirty="0" sz="1000" spc="-5" b="1">
                <a:latin typeface="Arial"/>
                <a:cs typeface="Arial"/>
              </a:rPr>
              <a:t>КОММУНИКАЦИИ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32350" y="4452353"/>
            <a:ext cx="1625600" cy="851535"/>
          </a:xfrm>
          <a:prstGeom prst="rect">
            <a:avLst/>
          </a:prstGeom>
          <a:solidFill>
            <a:srgbClr val="E94E0F"/>
          </a:solidFill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6350">
              <a:lnSpc>
                <a:spcPts val="980"/>
              </a:lnSpc>
            </a:pP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БЛОК </a:t>
            </a:r>
            <a:r>
              <a:rPr dirty="0" sz="1000" spc="-5" b="1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 ДОПОЛНИ-</a:t>
            </a:r>
            <a:endParaRPr sz="1000">
              <a:latin typeface="Arial"/>
              <a:cs typeface="Arial"/>
            </a:endParaRPr>
          </a:p>
          <a:p>
            <a:pPr marL="6350" marR="259079">
              <a:lnSpc>
                <a:spcPct val="116700"/>
              </a:lnSpc>
            </a:pP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ТЕЛЬНОЙ</a:t>
            </a:r>
            <a:r>
              <a:rPr dirty="0" sz="10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FFFFFF"/>
                </a:solidFill>
                <a:latin typeface="Arial"/>
                <a:cs typeface="Arial"/>
              </a:rPr>
              <a:t>КОММУНИ-  КАЦИИ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31221" y="5525897"/>
            <a:ext cx="309245" cy="368300"/>
          </a:xfrm>
          <a:custGeom>
            <a:avLst/>
            <a:gdLst/>
            <a:ahLst/>
            <a:cxnLst/>
            <a:rect l="l" t="t" r="r" b="b"/>
            <a:pathLst>
              <a:path w="309244" h="368300">
                <a:moveTo>
                  <a:pt x="191368" y="0"/>
                </a:moveTo>
                <a:lnTo>
                  <a:pt x="27944" y="203"/>
                </a:lnTo>
                <a:lnTo>
                  <a:pt x="13370" y="3188"/>
                </a:lnTo>
                <a:lnTo>
                  <a:pt x="3781" y="11280"/>
                </a:lnTo>
                <a:lnTo>
                  <a:pt x="0" y="23245"/>
                </a:lnTo>
                <a:lnTo>
                  <a:pt x="2849" y="37845"/>
                </a:lnTo>
                <a:lnTo>
                  <a:pt x="132465" y="349656"/>
                </a:lnTo>
                <a:lnTo>
                  <a:pt x="140797" y="361978"/>
                </a:lnTo>
                <a:lnTo>
                  <a:pt x="151942" y="367739"/>
                </a:lnTo>
                <a:lnTo>
                  <a:pt x="164442" y="366649"/>
                </a:lnTo>
                <a:lnTo>
                  <a:pt x="292256" y="242722"/>
                </a:lnTo>
                <a:lnTo>
                  <a:pt x="309178" y="193171"/>
                </a:lnTo>
                <a:lnTo>
                  <a:pt x="305376" y="176301"/>
                </a:lnTo>
                <a:lnTo>
                  <a:pt x="247705" y="37541"/>
                </a:lnTo>
                <a:lnTo>
                  <a:pt x="208407" y="2947"/>
                </a:lnTo>
                <a:lnTo>
                  <a:pt x="191368" y="0"/>
                </a:lnTo>
                <a:close/>
              </a:path>
            </a:pathLst>
          </a:custGeom>
          <a:solidFill>
            <a:srgbClr val="F9B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738586" y="5460544"/>
            <a:ext cx="309245" cy="368300"/>
          </a:xfrm>
          <a:custGeom>
            <a:avLst/>
            <a:gdLst/>
            <a:ahLst/>
            <a:cxnLst/>
            <a:rect l="l" t="t" r="r" b="b"/>
            <a:pathLst>
              <a:path w="309244" h="368300">
                <a:moveTo>
                  <a:pt x="157236" y="0"/>
                </a:moveTo>
                <a:lnTo>
                  <a:pt x="16921" y="125017"/>
                </a:lnTo>
                <a:lnTo>
                  <a:pt x="0" y="174568"/>
                </a:lnTo>
                <a:lnTo>
                  <a:pt x="3802" y="191438"/>
                </a:lnTo>
                <a:lnTo>
                  <a:pt x="61473" y="330198"/>
                </a:lnTo>
                <a:lnTo>
                  <a:pt x="100769" y="364792"/>
                </a:lnTo>
                <a:lnTo>
                  <a:pt x="117810" y="367739"/>
                </a:lnTo>
                <a:lnTo>
                  <a:pt x="281234" y="367536"/>
                </a:lnTo>
                <a:lnTo>
                  <a:pt x="295808" y="364556"/>
                </a:lnTo>
                <a:lnTo>
                  <a:pt x="305397" y="356463"/>
                </a:lnTo>
                <a:lnTo>
                  <a:pt x="309178" y="344496"/>
                </a:lnTo>
                <a:lnTo>
                  <a:pt x="306329" y="329893"/>
                </a:lnTo>
                <a:lnTo>
                  <a:pt x="176713" y="18083"/>
                </a:lnTo>
                <a:lnTo>
                  <a:pt x="168381" y="5760"/>
                </a:lnTo>
                <a:lnTo>
                  <a:pt x="157236" y="0"/>
                </a:lnTo>
                <a:close/>
              </a:path>
            </a:pathLst>
          </a:custGeom>
          <a:solidFill>
            <a:srgbClr val="F9B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976852" y="5525897"/>
            <a:ext cx="309245" cy="368300"/>
          </a:xfrm>
          <a:custGeom>
            <a:avLst/>
            <a:gdLst/>
            <a:ahLst/>
            <a:cxnLst/>
            <a:rect l="l" t="t" r="r" b="b"/>
            <a:pathLst>
              <a:path w="309244" h="368300">
                <a:moveTo>
                  <a:pt x="191368" y="0"/>
                </a:moveTo>
                <a:lnTo>
                  <a:pt x="27944" y="203"/>
                </a:lnTo>
                <a:lnTo>
                  <a:pt x="13370" y="3188"/>
                </a:lnTo>
                <a:lnTo>
                  <a:pt x="3781" y="11280"/>
                </a:lnTo>
                <a:lnTo>
                  <a:pt x="0" y="23245"/>
                </a:lnTo>
                <a:lnTo>
                  <a:pt x="2849" y="37845"/>
                </a:lnTo>
                <a:lnTo>
                  <a:pt x="132465" y="349656"/>
                </a:lnTo>
                <a:lnTo>
                  <a:pt x="140797" y="361978"/>
                </a:lnTo>
                <a:lnTo>
                  <a:pt x="151942" y="367739"/>
                </a:lnTo>
                <a:lnTo>
                  <a:pt x="164442" y="366649"/>
                </a:lnTo>
                <a:lnTo>
                  <a:pt x="292256" y="242722"/>
                </a:lnTo>
                <a:lnTo>
                  <a:pt x="309178" y="193171"/>
                </a:lnTo>
                <a:lnTo>
                  <a:pt x="305376" y="176301"/>
                </a:lnTo>
                <a:lnTo>
                  <a:pt x="247705" y="37541"/>
                </a:lnTo>
                <a:lnTo>
                  <a:pt x="208407" y="2947"/>
                </a:lnTo>
                <a:lnTo>
                  <a:pt x="191368" y="0"/>
                </a:lnTo>
                <a:close/>
              </a:path>
            </a:pathLst>
          </a:custGeom>
          <a:solidFill>
            <a:srgbClr val="F9B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284216" y="5460544"/>
            <a:ext cx="309245" cy="368300"/>
          </a:xfrm>
          <a:custGeom>
            <a:avLst/>
            <a:gdLst/>
            <a:ahLst/>
            <a:cxnLst/>
            <a:rect l="l" t="t" r="r" b="b"/>
            <a:pathLst>
              <a:path w="309244" h="368300">
                <a:moveTo>
                  <a:pt x="157236" y="0"/>
                </a:moveTo>
                <a:lnTo>
                  <a:pt x="16921" y="125017"/>
                </a:lnTo>
                <a:lnTo>
                  <a:pt x="0" y="174568"/>
                </a:lnTo>
                <a:lnTo>
                  <a:pt x="3802" y="191438"/>
                </a:lnTo>
                <a:lnTo>
                  <a:pt x="61473" y="330198"/>
                </a:lnTo>
                <a:lnTo>
                  <a:pt x="100769" y="364792"/>
                </a:lnTo>
                <a:lnTo>
                  <a:pt x="117810" y="367739"/>
                </a:lnTo>
                <a:lnTo>
                  <a:pt x="281234" y="367536"/>
                </a:lnTo>
                <a:lnTo>
                  <a:pt x="295808" y="364556"/>
                </a:lnTo>
                <a:lnTo>
                  <a:pt x="305397" y="356463"/>
                </a:lnTo>
                <a:lnTo>
                  <a:pt x="309178" y="344496"/>
                </a:lnTo>
                <a:lnTo>
                  <a:pt x="306329" y="329893"/>
                </a:lnTo>
                <a:lnTo>
                  <a:pt x="176713" y="18083"/>
                </a:lnTo>
                <a:lnTo>
                  <a:pt x="168381" y="5760"/>
                </a:lnTo>
                <a:lnTo>
                  <a:pt x="157236" y="0"/>
                </a:lnTo>
                <a:close/>
              </a:path>
            </a:pathLst>
          </a:custGeom>
          <a:solidFill>
            <a:srgbClr val="F9B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522469" y="5525897"/>
            <a:ext cx="309245" cy="368300"/>
          </a:xfrm>
          <a:custGeom>
            <a:avLst/>
            <a:gdLst/>
            <a:ahLst/>
            <a:cxnLst/>
            <a:rect l="l" t="t" r="r" b="b"/>
            <a:pathLst>
              <a:path w="309244" h="368300">
                <a:moveTo>
                  <a:pt x="191368" y="0"/>
                </a:moveTo>
                <a:lnTo>
                  <a:pt x="27944" y="203"/>
                </a:lnTo>
                <a:lnTo>
                  <a:pt x="13370" y="3188"/>
                </a:lnTo>
                <a:lnTo>
                  <a:pt x="3781" y="11280"/>
                </a:lnTo>
                <a:lnTo>
                  <a:pt x="0" y="23245"/>
                </a:lnTo>
                <a:lnTo>
                  <a:pt x="2849" y="37845"/>
                </a:lnTo>
                <a:lnTo>
                  <a:pt x="132465" y="349656"/>
                </a:lnTo>
                <a:lnTo>
                  <a:pt x="140797" y="361978"/>
                </a:lnTo>
                <a:lnTo>
                  <a:pt x="151942" y="367739"/>
                </a:lnTo>
                <a:lnTo>
                  <a:pt x="164442" y="366649"/>
                </a:lnTo>
                <a:lnTo>
                  <a:pt x="292256" y="242722"/>
                </a:lnTo>
                <a:lnTo>
                  <a:pt x="309178" y="193171"/>
                </a:lnTo>
                <a:lnTo>
                  <a:pt x="305376" y="176301"/>
                </a:lnTo>
                <a:lnTo>
                  <a:pt x="247705" y="37541"/>
                </a:lnTo>
                <a:lnTo>
                  <a:pt x="208407" y="2947"/>
                </a:lnTo>
                <a:lnTo>
                  <a:pt x="191368" y="0"/>
                </a:lnTo>
                <a:close/>
              </a:path>
            </a:pathLst>
          </a:custGeom>
          <a:solidFill>
            <a:srgbClr val="F9B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829846" y="5460544"/>
            <a:ext cx="309245" cy="368300"/>
          </a:xfrm>
          <a:custGeom>
            <a:avLst/>
            <a:gdLst/>
            <a:ahLst/>
            <a:cxnLst/>
            <a:rect l="l" t="t" r="r" b="b"/>
            <a:pathLst>
              <a:path w="309244" h="368300">
                <a:moveTo>
                  <a:pt x="157236" y="0"/>
                </a:moveTo>
                <a:lnTo>
                  <a:pt x="16921" y="125017"/>
                </a:lnTo>
                <a:lnTo>
                  <a:pt x="0" y="174568"/>
                </a:lnTo>
                <a:lnTo>
                  <a:pt x="3802" y="191438"/>
                </a:lnTo>
                <a:lnTo>
                  <a:pt x="61473" y="330198"/>
                </a:lnTo>
                <a:lnTo>
                  <a:pt x="100771" y="364792"/>
                </a:lnTo>
                <a:lnTo>
                  <a:pt x="117810" y="367739"/>
                </a:lnTo>
                <a:lnTo>
                  <a:pt x="281234" y="367536"/>
                </a:lnTo>
                <a:lnTo>
                  <a:pt x="295808" y="364556"/>
                </a:lnTo>
                <a:lnTo>
                  <a:pt x="305397" y="356463"/>
                </a:lnTo>
                <a:lnTo>
                  <a:pt x="309178" y="344496"/>
                </a:lnTo>
                <a:lnTo>
                  <a:pt x="306329" y="329893"/>
                </a:lnTo>
                <a:lnTo>
                  <a:pt x="176713" y="18083"/>
                </a:lnTo>
                <a:lnTo>
                  <a:pt x="168381" y="5760"/>
                </a:lnTo>
                <a:lnTo>
                  <a:pt x="157236" y="0"/>
                </a:lnTo>
                <a:close/>
              </a:path>
            </a:pathLst>
          </a:custGeom>
          <a:solidFill>
            <a:srgbClr val="F9B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068099" y="5525897"/>
            <a:ext cx="309245" cy="368300"/>
          </a:xfrm>
          <a:custGeom>
            <a:avLst/>
            <a:gdLst/>
            <a:ahLst/>
            <a:cxnLst/>
            <a:rect l="l" t="t" r="r" b="b"/>
            <a:pathLst>
              <a:path w="309245" h="368300">
                <a:moveTo>
                  <a:pt x="191368" y="0"/>
                </a:moveTo>
                <a:lnTo>
                  <a:pt x="27944" y="203"/>
                </a:lnTo>
                <a:lnTo>
                  <a:pt x="13370" y="3188"/>
                </a:lnTo>
                <a:lnTo>
                  <a:pt x="3781" y="11280"/>
                </a:lnTo>
                <a:lnTo>
                  <a:pt x="0" y="23245"/>
                </a:lnTo>
                <a:lnTo>
                  <a:pt x="2849" y="37845"/>
                </a:lnTo>
                <a:lnTo>
                  <a:pt x="132465" y="349656"/>
                </a:lnTo>
                <a:lnTo>
                  <a:pt x="140797" y="361978"/>
                </a:lnTo>
                <a:lnTo>
                  <a:pt x="151942" y="367739"/>
                </a:lnTo>
                <a:lnTo>
                  <a:pt x="164442" y="366649"/>
                </a:lnTo>
                <a:lnTo>
                  <a:pt x="292256" y="242722"/>
                </a:lnTo>
                <a:lnTo>
                  <a:pt x="309178" y="193171"/>
                </a:lnTo>
                <a:lnTo>
                  <a:pt x="305376" y="176301"/>
                </a:lnTo>
                <a:lnTo>
                  <a:pt x="247705" y="37541"/>
                </a:lnTo>
                <a:lnTo>
                  <a:pt x="208407" y="2947"/>
                </a:lnTo>
                <a:lnTo>
                  <a:pt x="191368" y="0"/>
                </a:lnTo>
                <a:close/>
              </a:path>
            </a:pathLst>
          </a:custGeom>
          <a:solidFill>
            <a:srgbClr val="F9B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75476" y="5500176"/>
            <a:ext cx="102235" cy="325755"/>
          </a:xfrm>
          <a:custGeom>
            <a:avLst/>
            <a:gdLst/>
            <a:ahLst/>
            <a:cxnLst/>
            <a:rect l="l" t="t" r="r" b="b"/>
            <a:pathLst>
              <a:path w="102235" h="325754">
                <a:moveTo>
                  <a:pt x="102100" y="0"/>
                </a:moveTo>
                <a:lnTo>
                  <a:pt x="16921" y="85384"/>
                </a:lnTo>
                <a:lnTo>
                  <a:pt x="6986" y="99547"/>
                </a:lnTo>
                <a:lnTo>
                  <a:pt x="1203" y="116790"/>
                </a:lnTo>
                <a:lnTo>
                  <a:pt x="0" y="134935"/>
                </a:lnTo>
                <a:lnTo>
                  <a:pt x="3802" y="151805"/>
                </a:lnTo>
                <a:lnTo>
                  <a:pt x="61473" y="290566"/>
                </a:lnTo>
                <a:lnTo>
                  <a:pt x="100771" y="325159"/>
                </a:lnTo>
                <a:lnTo>
                  <a:pt x="102100" y="325389"/>
                </a:lnTo>
                <a:lnTo>
                  <a:pt x="102100" y="0"/>
                </a:lnTo>
                <a:close/>
              </a:path>
            </a:pathLst>
          </a:custGeom>
          <a:solidFill>
            <a:srgbClr val="F9B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291191" y="5851817"/>
            <a:ext cx="309245" cy="368300"/>
          </a:xfrm>
          <a:custGeom>
            <a:avLst/>
            <a:gdLst/>
            <a:ahLst/>
            <a:cxnLst/>
            <a:rect l="l" t="t" r="r" b="b"/>
            <a:pathLst>
              <a:path w="309244" h="368300">
                <a:moveTo>
                  <a:pt x="191368" y="0"/>
                </a:moveTo>
                <a:lnTo>
                  <a:pt x="27944" y="203"/>
                </a:lnTo>
                <a:lnTo>
                  <a:pt x="13370" y="3188"/>
                </a:lnTo>
                <a:lnTo>
                  <a:pt x="3781" y="11280"/>
                </a:lnTo>
                <a:lnTo>
                  <a:pt x="0" y="23245"/>
                </a:lnTo>
                <a:lnTo>
                  <a:pt x="2849" y="37846"/>
                </a:lnTo>
                <a:lnTo>
                  <a:pt x="132465" y="349656"/>
                </a:lnTo>
                <a:lnTo>
                  <a:pt x="140797" y="361978"/>
                </a:lnTo>
                <a:lnTo>
                  <a:pt x="151942" y="367739"/>
                </a:lnTo>
                <a:lnTo>
                  <a:pt x="164442" y="366649"/>
                </a:lnTo>
                <a:lnTo>
                  <a:pt x="292256" y="242722"/>
                </a:lnTo>
                <a:lnTo>
                  <a:pt x="309178" y="193171"/>
                </a:lnTo>
                <a:lnTo>
                  <a:pt x="305376" y="176301"/>
                </a:lnTo>
                <a:lnTo>
                  <a:pt x="247705" y="37553"/>
                </a:lnTo>
                <a:lnTo>
                  <a:pt x="208407" y="2947"/>
                </a:lnTo>
                <a:lnTo>
                  <a:pt x="191368" y="0"/>
                </a:lnTo>
                <a:close/>
              </a:path>
            </a:pathLst>
          </a:custGeom>
          <a:solidFill>
            <a:srgbClr val="F9B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598556" y="5786477"/>
            <a:ext cx="309245" cy="368300"/>
          </a:xfrm>
          <a:custGeom>
            <a:avLst/>
            <a:gdLst/>
            <a:ahLst/>
            <a:cxnLst/>
            <a:rect l="l" t="t" r="r" b="b"/>
            <a:pathLst>
              <a:path w="309244" h="368300">
                <a:moveTo>
                  <a:pt x="157236" y="0"/>
                </a:moveTo>
                <a:lnTo>
                  <a:pt x="16921" y="125017"/>
                </a:lnTo>
                <a:lnTo>
                  <a:pt x="0" y="174568"/>
                </a:lnTo>
                <a:lnTo>
                  <a:pt x="3802" y="191438"/>
                </a:lnTo>
                <a:lnTo>
                  <a:pt x="61473" y="330198"/>
                </a:lnTo>
                <a:lnTo>
                  <a:pt x="100769" y="364792"/>
                </a:lnTo>
                <a:lnTo>
                  <a:pt x="117810" y="367739"/>
                </a:lnTo>
                <a:lnTo>
                  <a:pt x="281234" y="367536"/>
                </a:lnTo>
                <a:lnTo>
                  <a:pt x="295808" y="364556"/>
                </a:lnTo>
                <a:lnTo>
                  <a:pt x="305397" y="356463"/>
                </a:lnTo>
                <a:lnTo>
                  <a:pt x="309178" y="344496"/>
                </a:lnTo>
                <a:lnTo>
                  <a:pt x="306329" y="329893"/>
                </a:lnTo>
                <a:lnTo>
                  <a:pt x="176713" y="18083"/>
                </a:lnTo>
                <a:lnTo>
                  <a:pt x="168381" y="5760"/>
                </a:lnTo>
                <a:lnTo>
                  <a:pt x="157236" y="0"/>
                </a:lnTo>
                <a:close/>
              </a:path>
            </a:pathLst>
          </a:custGeom>
          <a:solidFill>
            <a:srgbClr val="F9B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836821" y="5851817"/>
            <a:ext cx="309245" cy="368300"/>
          </a:xfrm>
          <a:custGeom>
            <a:avLst/>
            <a:gdLst/>
            <a:ahLst/>
            <a:cxnLst/>
            <a:rect l="l" t="t" r="r" b="b"/>
            <a:pathLst>
              <a:path w="309244" h="368300">
                <a:moveTo>
                  <a:pt x="191368" y="0"/>
                </a:moveTo>
                <a:lnTo>
                  <a:pt x="27944" y="203"/>
                </a:lnTo>
                <a:lnTo>
                  <a:pt x="13370" y="3188"/>
                </a:lnTo>
                <a:lnTo>
                  <a:pt x="3781" y="11280"/>
                </a:lnTo>
                <a:lnTo>
                  <a:pt x="0" y="23245"/>
                </a:lnTo>
                <a:lnTo>
                  <a:pt x="2849" y="37846"/>
                </a:lnTo>
                <a:lnTo>
                  <a:pt x="132465" y="349656"/>
                </a:lnTo>
                <a:lnTo>
                  <a:pt x="140797" y="361978"/>
                </a:lnTo>
                <a:lnTo>
                  <a:pt x="151942" y="367739"/>
                </a:lnTo>
                <a:lnTo>
                  <a:pt x="164442" y="366649"/>
                </a:lnTo>
                <a:lnTo>
                  <a:pt x="292256" y="242722"/>
                </a:lnTo>
                <a:lnTo>
                  <a:pt x="309178" y="193171"/>
                </a:lnTo>
                <a:lnTo>
                  <a:pt x="305376" y="176301"/>
                </a:lnTo>
                <a:lnTo>
                  <a:pt x="247705" y="37553"/>
                </a:lnTo>
                <a:lnTo>
                  <a:pt x="208407" y="2947"/>
                </a:lnTo>
                <a:lnTo>
                  <a:pt x="191368" y="0"/>
                </a:lnTo>
                <a:close/>
              </a:path>
            </a:pathLst>
          </a:custGeom>
          <a:solidFill>
            <a:srgbClr val="F9B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144186" y="5786477"/>
            <a:ext cx="309245" cy="368300"/>
          </a:xfrm>
          <a:custGeom>
            <a:avLst/>
            <a:gdLst/>
            <a:ahLst/>
            <a:cxnLst/>
            <a:rect l="l" t="t" r="r" b="b"/>
            <a:pathLst>
              <a:path w="309244" h="368300">
                <a:moveTo>
                  <a:pt x="157236" y="0"/>
                </a:moveTo>
                <a:lnTo>
                  <a:pt x="16921" y="125017"/>
                </a:lnTo>
                <a:lnTo>
                  <a:pt x="0" y="174568"/>
                </a:lnTo>
                <a:lnTo>
                  <a:pt x="3802" y="191438"/>
                </a:lnTo>
                <a:lnTo>
                  <a:pt x="61473" y="330198"/>
                </a:lnTo>
                <a:lnTo>
                  <a:pt x="100769" y="364792"/>
                </a:lnTo>
                <a:lnTo>
                  <a:pt x="117810" y="367739"/>
                </a:lnTo>
                <a:lnTo>
                  <a:pt x="281234" y="367536"/>
                </a:lnTo>
                <a:lnTo>
                  <a:pt x="295808" y="364556"/>
                </a:lnTo>
                <a:lnTo>
                  <a:pt x="305397" y="356463"/>
                </a:lnTo>
                <a:lnTo>
                  <a:pt x="309178" y="344496"/>
                </a:lnTo>
                <a:lnTo>
                  <a:pt x="306329" y="329893"/>
                </a:lnTo>
                <a:lnTo>
                  <a:pt x="176713" y="18083"/>
                </a:lnTo>
                <a:lnTo>
                  <a:pt x="168381" y="5760"/>
                </a:lnTo>
                <a:lnTo>
                  <a:pt x="157236" y="0"/>
                </a:lnTo>
                <a:close/>
              </a:path>
            </a:pathLst>
          </a:custGeom>
          <a:solidFill>
            <a:srgbClr val="F9B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382439" y="5851817"/>
            <a:ext cx="309245" cy="368300"/>
          </a:xfrm>
          <a:custGeom>
            <a:avLst/>
            <a:gdLst/>
            <a:ahLst/>
            <a:cxnLst/>
            <a:rect l="l" t="t" r="r" b="b"/>
            <a:pathLst>
              <a:path w="309244" h="368300">
                <a:moveTo>
                  <a:pt x="191368" y="0"/>
                </a:moveTo>
                <a:lnTo>
                  <a:pt x="27944" y="203"/>
                </a:lnTo>
                <a:lnTo>
                  <a:pt x="13370" y="3188"/>
                </a:lnTo>
                <a:lnTo>
                  <a:pt x="3781" y="11280"/>
                </a:lnTo>
                <a:lnTo>
                  <a:pt x="0" y="23245"/>
                </a:lnTo>
                <a:lnTo>
                  <a:pt x="2849" y="37846"/>
                </a:lnTo>
                <a:lnTo>
                  <a:pt x="132465" y="349656"/>
                </a:lnTo>
                <a:lnTo>
                  <a:pt x="140797" y="361978"/>
                </a:lnTo>
                <a:lnTo>
                  <a:pt x="151942" y="367739"/>
                </a:lnTo>
                <a:lnTo>
                  <a:pt x="164442" y="366649"/>
                </a:lnTo>
                <a:lnTo>
                  <a:pt x="292256" y="242722"/>
                </a:lnTo>
                <a:lnTo>
                  <a:pt x="309178" y="193171"/>
                </a:lnTo>
                <a:lnTo>
                  <a:pt x="305376" y="176301"/>
                </a:lnTo>
                <a:lnTo>
                  <a:pt x="247705" y="37553"/>
                </a:lnTo>
                <a:lnTo>
                  <a:pt x="208407" y="2947"/>
                </a:lnTo>
                <a:lnTo>
                  <a:pt x="191368" y="0"/>
                </a:lnTo>
                <a:close/>
              </a:path>
            </a:pathLst>
          </a:custGeom>
          <a:solidFill>
            <a:srgbClr val="F9B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689816" y="5786477"/>
            <a:ext cx="309245" cy="368300"/>
          </a:xfrm>
          <a:custGeom>
            <a:avLst/>
            <a:gdLst/>
            <a:ahLst/>
            <a:cxnLst/>
            <a:rect l="l" t="t" r="r" b="b"/>
            <a:pathLst>
              <a:path w="309244" h="368300">
                <a:moveTo>
                  <a:pt x="157236" y="0"/>
                </a:moveTo>
                <a:lnTo>
                  <a:pt x="16921" y="125017"/>
                </a:lnTo>
                <a:lnTo>
                  <a:pt x="0" y="174568"/>
                </a:lnTo>
                <a:lnTo>
                  <a:pt x="3802" y="191438"/>
                </a:lnTo>
                <a:lnTo>
                  <a:pt x="61473" y="330198"/>
                </a:lnTo>
                <a:lnTo>
                  <a:pt x="100769" y="364792"/>
                </a:lnTo>
                <a:lnTo>
                  <a:pt x="117810" y="367739"/>
                </a:lnTo>
                <a:lnTo>
                  <a:pt x="281234" y="367536"/>
                </a:lnTo>
                <a:lnTo>
                  <a:pt x="295808" y="364556"/>
                </a:lnTo>
                <a:lnTo>
                  <a:pt x="305397" y="356463"/>
                </a:lnTo>
                <a:lnTo>
                  <a:pt x="309178" y="344496"/>
                </a:lnTo>
                <a:lnTo>
                  <a:pt x="306329" y="329893"/>
                </a:lnTo>
                <a:lnTo>
                  <a:pt x="176713" y="18083"/>
                </a:lnTo>
                <a:lnTo>
                  <a:pt x="168381" y="5760"/>
                </a:lnTo>
                <a:lnTo>
                  <a:pt x="157236" y="0"/>
                </a:lnTo>
                <a:close/>
              </a:path>
            </a:pathLst>
          </a:custGeom>
          <a:solidFill>
            <a:srgbClr val="F9B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28069" y="5851817"/>
            <a:ext cx="309245" cy="368300"/>
          </a:xfrm>
          <a:custGeom>
            <a:avLst/>
            <a:gdLst/>
            <a:ahLst/>
            <a:cxnLst/>
            <a:rect l="l" t="t" r="r" b="b"/>
            <a:pathLst>
              <a:path w="309244" h="368300">
                <a:moveTo>
                  <a:pt x="191368" y="0"/>
                </a:moveTo>
                <a:lnTo>
                  <a:pt x="27944" y="203"/>
                </a:lnTo>
                <a:lnTo>
                  <a:pt x="13370" y="3188"/>
                </a:lnTo>
                <a:lnTo>
                  <a:pt x="3781" y="11280"/>
                </a:lnTo>
                <a:lnTo>
                  <a:pt x="0" y="23245"/>
                </a:lnTo>
                <a:lnTo>
                  <a:pt x="2849" y="37846"/>
                </a:lnTo>
                <a:lnTo>
                  <a:pt x="132465" y="349656"/>
                </a:lnTo>
                <a:lnTo>
                  <a:pt x="140797" y="361978"/>
                </a:lnTo>
                <a:lnTo>
                  <a:pt x="151942" y="367739"/>
                </a:lnTo>
                <a:lnTo>
                  <a:pt x="164442" y="366649"/>
                </a:lnTo>
                <a:lnTo>
                  <a:pt x="292256" y="242722"/>
                </a:lnTo>
                <a:lnTo>
                  <a:pt x="309178" y="193171"/>
                </a:lnTo>
                <a:lnTo>
                  <a:pt x="305376" y="176301"/>
                </a:lnTo>
                <a:lnTo>
                  <a:pt x="247705" y="37553"/>
                </a:lnTo>
                <a:lnTo>
                  <a:pt x="208407" y="2947"/>
                </a:lnTo>
                <a:lnTo>
                  <a:pt x="191368" y="0"/>
                </a:lnTo>
                <a:close/>
              </a:path>
            </a:pathLst>
          </a:custGeom>
          <a:solidFill>
            <a:srgbClr val="F9B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235446" y="5786477"/>
            <a:ext cx="242570" cy="368300"/>
          </a:xfrm>
          <a:custGeom>
            <a:avLst/>
            <a:gdLst/>
            <a:ahLst/>
            <a:cxnLst/>
            <a:rect l="l" t="t" r="r" b="b"/>
            <a:pathLst>
              <a:path w="242570" h="368300">
                <a:moveTo>
                  <a:pt x="157236" y="0"/>
                </a:moveTo>
                <a:lnTo>
                  <a:pt x="16921" y="125017"/>
                </a:lnTo>
                <a:lnTo>
                  <a:pt x="0" y="174568"/>
                </a:lnTo>
                <a:lnTo>
                  <a:pt x="3802" y="191438"/>
                </a:lnTo>
                <a:lnTo>
                  <a:pt x="61473" y="330198"/>
                </a:lnTo>
                <a:lnTo>
                  <a:pt x="100771" y="364792"/>
                </a:lnTo>
                <a:lnTo>
                  <a:pt x="117810" y="367739"/>
                </a:lnTo>
                <a:lnTo>
                  <a:pt x="242130" y="367585"/>
                </a:lnTo>
                <a:lnTo>
                  <a:pt x="242130" y="175454"/>
                </a:lnTo>
                <a:lnTo>
                  <a:pt x="176713" y="18083"/>
                </a:lnTo>
                <a:lnTo>
                  <a:pt x="168381" y="5760"/>
                </a:lnTo>
                <a:lnTo>
                  <a:pt x="157236" y="0"/>
                </a:lnTo>
                <a:close/>
              </a:path>
            </a:pathLst>
          </a:custGeom>
          <a:solidFill>
            <a:srgbClr val="F9B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473699" y="5863016"/>
            <a:ext cx="4445" cy="29209"/>
          </a:xfrm>
          <a:custGeom>
            <a:avLst/>
            <a:gdLst/>
            <a:ahLst/>
            <a:cxnLst/>
            <a:rect l="l" t="t" r="r" b="b"/>
            <a:pathLst>
              <a:path w="4445" h="29210">
                <a:moveTo>
                  <a:pt x="3877" y="0"/>
                </a:moveTo>
                <a:lnTo>
                  <a:pt x="0" y="12046"/>
                </a:lnTo>
                <a:lnTo>
                  <a:pt x="2849" y="26646"/>
                </a:lnTo>
                <a:lnTo>
                  <a:pt x="3877" y="29121"/>
                </a:lnTo>
                <a:lnTo>
                  <a:pt x="3877" y="0"/>
                </a:lnTo>
                <a:close/>
              </a:path>
            </a:pathLst>
          </a:custGeom>
          <a:solidFill>
            <a:srgbClr val="F9B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458538" y="6112397"/>
            <a:ext cx="309245" cy="368300"/>
          </a:xfrm>
          <a:custGeom>
            <a:avLst/>
            <a:gdLst/>
            <a:ahLst/>
            <a:cxnLst/>
            <a:rect l="l" t="t" r="r" b="b"/>
            <a:pathLst>
              <a:path w="309244" h="368300">
                <a:moveTo>
                  <a:pt x="157236" y="0"/>
                </a:moveTo>
                <a:lnTo>
                  <a:pt x="16921" y="125017"/>
                </a:lnTo>
                <a:lnTo>
                  <a:pt x="0" y="174568"/>
                </a:lnTo>
                <a:lnTo>
                  <a:pt x="3802" y="191438"/>
                </a:lnTo>
                <a:lnTo>
                  <a:pt x="61473" y="330198"/>
                </a:lnTo>
                <a:lnTo>
                  <a:pt x="100771" y="364792"/>
                </a:lnTo>
                <a:lnTo>
                  <a:pt x="117810" y="367739"/>
                </a:lnTo>
                <a:lnTo>
                  <a:pt x="281234" y="367536"/>
                </a:lnTo>
                <a:lnTo>
                  <a:pt x="295808" y="364556"/>
                </a:lnTo>
                <a:lnTo>
                  <a:pt x="305397" y="356463"/>
                </a:lnTo>
                <a:lnTo>
                  <a:pt x="309178" y="344496"/>
                </a:lnTo>
                <a:lnTo>
                  <a:pt x="306329" y="329893"/>
                </a:lnTo>
                <a:lnTo>
                  <a:pt x="176713" y="18083"/>
                </a:lnTo>
                <a:lnTo>
                  <a:pt x="168381" y="5760"/>
                </a:lnTo>
                <a:lnTo>
                  <a:pt x="157236" y="0"/>
                </a:lnTo>
                <a:close/>
              </a:path>
            </a:pathLst>
          </a:custGeom>
          <a:solidFill>
            <a:srgbClr val="F9B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696791" y="6177748"/>
            <a:ext cx="309245" cy="368300"/>
          </a:xfrm>
          <a:custGeom>
            <a:avLst/>
            <a:gdLst/>
            <a:ahLst/>
            <a:cxnLst/>
            <a:rect l="l" t="t" r="r" b="b"/>
            <a:pathLst>
              <a:path w="309244" h="368300">
                <a:moveTo>
                  <a:pt x="191368" y="0"/>
                </a:moveTo>
                <a:lnTo>
                  <a:pt x="27944" y="203"/>
                </a:lnTo>
                <a:lnTo>
                  <a:pt x="13370" y="3188"/>
                </a:lnTo>
                <a:lnTo>
                  <a:pt x="3781" y="11280"/>
                </a:lnTo>
                <a:lnTo>
                  <a:pt x="0" y="23245"/>
                </a:lnTo>
                <a:lnTo>
                  <a:pt x="2849" y="37845"/>
                </a:lnTo>
                <a:lnTo>
                  <a:pt x="132465" y="349656"/>
                </a:lnTo>
                <a:lnTo>
                  <a:pt x="140797" y="361978"/>
                </a:lnTo>
                <a:lnTo>
                  <a:pt x="151942" y="367739"/>
                </a:lnTo>
                <a:lnTo>
                  <a:pt x="164442" y="366649"/>
                </a:lnTo>
                <a:lnTo>
                  <a:pt x="292256" y="242722"/>
                </a:lnTo>
                <a:lnTo>
                  <a:pt x="309178" y="193171"/>
                </a:lnTo>
                <a:lnTo>
                  <a:pt x="305376" y="176301"/>
                </a:lnTo>
                <a:lnTo>
                  <a:pt x="247705" y="37553"/>
                </a:lnTo>
                <a:lnTo>
                  <a:pt x="208407" y="2947"/>
                </a:lnTo>
                <a:lnTo>
                  <a:pt x="191368" y="0"/>
                </a:lnTo>
                <a:close/>
              </a:path>
            </a:pathLst>
          </a:custGeom>
          <a:solidFill>
            <a:srgbClr val="F9B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004156" y="6112397"/>
            <a:ext cx="309245" cy="368300"/>
          </a:xfrm>
          <a:custGeom>
            <a:avLst/>
            <a:gdLst/>
            <a:ahLst/>
            <a:cxnLst/>
            <a:rect l="l" t="t" r="r" b="b"/>
            <a:pathLst>
              <a:path w="309244" h="368300">
                <a:moveTo>
                  <a:pt x="157236" y="0"/>
                </a:moveTo>
                <a:lnTo>
                  <a:pt x="16921" y="125017"/>
                </a:lnTo>
                <a:lnTo>
                  <a:pt x="0" y="174568"/>
                </a:lnTo>
                <a:lnTo>
                  <a:pt x="3802" y="191438"/>
                </a:lnTo>
                <a:lnTo>
                  <a:pt x="61473" y="330198"/>
                </a:lnTo>
                <a:lnTo>
                  <a:pt x="100771" y="364792"/>
                </a:lnTo>
                <a:lnTo>
                  <a:pt x="117810" y="367739"/>
                </a:lnTo>
                <a:lnTo>
                  <a:pt x="281234" y="367536"/>
                </a:lnTo>
                <a:lnTo>
                  <a:pt x="295808" y="364556"/>
                </a:lnTo>
                <a:lnTo>
                  <a:pt x="305397" y="356463"/>
                </a:lnTo>
                <a:lnTo>
                  <a:pt x="309178" y="344496"/>
                </a:lnTo>
                <a:lnTo>
                  <a:pt x="306329" y="329893"/>
                </a:lnTo>
                <a:lnTo>
                  <a:pt x="176713" y="18083"/>
                </a:lnTo>
                <a:lnTo>
                  <a:pt x="168381" y="5760"/>
                </a:lnTo>
                <a:lnTo>
                  <a:pt x="157236" y="0"/>
                </a:lnTo>
                <a:close/>
              </a:path>
            </a:pathLst>
          </a:custGeom>
          <a:solidFill>
            <a:srgbClr val="F9B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242421" y="6177748"/>
            <a:ext cx="309245" cy="368300"/>
          </a:xfrm>
          <a:custGeom>
            <a:avLst/>
            <a:gdLst/>
            <a:ahLst/>
            <a:cxnLst/>
            <a:rect l="l" t="t" r="r" b="b"/>
            <a:pathLst>
              <a:path w="309244" h="368300">
                <a:moveTo>
                  <a:pt x="191368" y="0"/>
                </a:moveTo>
                <a:lnTo>
                  <a:pt x="27944" y="203"/>
                </a:lnTo>
                <a:lnTo>
                  <a:pt x="13370" y="3188"/>
                </a:lnTo>
                <a:lnTo>
                  <a:pt x="3781" y="11280"/>
                </a:lnTo>
                <a:lnTo>
                  <a:pt x="0" y="23245"/>
                </a:lnTo>
                <a:lnTo>
                  <a:pt x="2849" y="37845"/>
                </a:lnTo>
                <a:lnTo>
                  <a:pt x="132465" y="349656"/>
                </a:lnTo>
                <a:lnTo>
                  <a:pt x="140797" y="361978"/>
                </a:lnTo>
                <a:lnTo>
                  <a:pt x="151942" y="367739"/>
                </a:lnTo>
                <a:lnTo>
                  <a:pt x="164442" y="366649"/>
                </a:lnTo>
                <a:lnTo>
                  <a:pt x="292256" y="242722"/>
                </a:lnTo>
                <a:lnTo>
                  <a:pt x="309178" y="193171"/>
                </a:lnTo>
                <a:lnTo>
                  <a:pt x="305376" y="176301"/>
                </a:lnTo>
                <a:lnTo>
                  <a:pt x="247705" y="37553"/>
                </a:lnTo>
                <a:lnTo>
                  <a:pt x="208407" y="2947"/>
                </a:lnTo>
                <a:lnTo>
                  <a:pt x="191368" y="0"/>
                </a:lnTo>
                <a:close/>
              </a:path>
            </a:pathLst>
          </a:custGeom>
          <a:solidFill>
            <a:srgbClr val="F9B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549786" y="6112397"/>
            <a:ext cx="309245" cy="368300"/>
          </a:xfrm>
          <a:custGeom>
            <a:avLst/>
            <a:gdLst/>
            <a:ahLst/>
            <a:cxnLst/>
            <a:rect l="l" t="t" r="r" b="b"/>
            <a:pathLst>
              <a:path w="309244" h="368300">
                <a:moveTo>
                  <a:pt x="157236" y="0"/>
                </a:moveTo>
                <a:lnTo>
                  <a:pt x="16921" y="125017"/>
                </a:lnTo>
                <a:lnTo>
                  <a:pt x="0" y="174568"/>
                </a:lnTo>
                <a:lnTo>
                  <a:pt x="3802" y="191438"/>
                </a:lnTo>
                <a:lnTo>
                  <a:pt x="61473" y="330198"/>
                </a:lnTo>
                <a:lnTo>
                  <a:pt x="100769" y="364792"/>
                </a:lnTo>
                <a:lnTo>
                  <a:pt x="117810" y="367739"/>
                </a:lnTo>
                <a:lnTo>
                  <a:pt x="281234" y="367536"/>
                </a:lnTo>
                <a:lnTo>
                  <a:pt x="295808" y="364556"/>
                </a:lnTo>
                <a:lnTo>
                  <a:pt x="305397" y="356463"/>
                </a:lnTo>
                <a:lnTo>
                  <a:pt x="309178" y="344496"/>
                </a:lnTo>
                <a:lnTo>
                  <a:pt x="306329" y="329893"/>
                </a:lnTo>
                <a:lnTo>
                  <a:pt x="176713" y="18083"/>
                </a:lnTo>
                <a:lnTo>
                  <a:pt x="168381" y="5760"/>
                </a:lnTo>
                <a:lnTo>
                  <a:pt x="157236" y="0"/>
                </a:lnTo>
                <a:close/>
              </a:path>
            </a:pathLst>
          </a:custGeom>
          <a:solidFill>
            <a:srgbClr val="F9B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788039" y="6177748"/>
            <a:ext cx="309245" cy="368300"/>
          </a:xfrm>
          <a:custGeom>
            <a:avLst/>
            <a:gdLst/>
            <a:ahLst/>
            <a:cxnLst/>
            <a:rect l="l" t="t" r="r" b="b"/>
            <a:pathLst>
              <a:path w="309244" h="368300">
                <a:moveTo>
                  <a:pt x="191368" y="0"/>
                </a:moveTo>
                <a:lnTo>
                  <a:pt x="27944" y="203"/>
                </a:lnTo>
                <a:lnTo>
                  <a:pt x="13370" y="3188"/>
                </a:lnTo>
                <a:lnTo>
                  <a:pt x="3781" y="11280"/>
                </a:lnTo>
                <a:lnTo>
                  <a:pt x="0" y="23245"/>
                </a:lnTo>
                <a:lnTo>
                  <a:pt x="2849" y="37845"/>
                </a:lnTo>
                <a:lnTo>
                  <a:pt x="132465" y="349656"/>
                </a:lnTo>
                <a:lnTo>
                  <a:pt x="140797" y="361978"/>
                </a:lnTo>
                <a:lnTo>
                  <a:pt x="151942" y="367739"/>
                </a:lnTo>
                <a:lnTo>
                  <a:pt x="164442" y="366649"/>
                </a:lnTo>
                <a:lnTo>
                  <a:pt x="292256" y="242722"/>
                </a:lnTo>
                <a:lnTo>
                  <a:pt x="309178" y="193171"/>
                </a:lnTo>
                <a:lnTo>
                  <a:pt x="305376" y="176301"/>
                </a:lnTo>
                <a:lnTo>
                  <a:pt x="247705" y="37553"/>
                </a:lnTo>
                <a:lnTo>
                  <a:pt x="208407" y="2947"/>
                </a:lnTo>
                <a:lnTo>
                  <a:pt x="191368" y="0"/>
                </a:lnTo>
                <a:close/>
              </a:path>
            </a:pathLst>
          </a:custGeom>
          <a:solidFill>
            <a:srgbClr val="F9B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095416" y="6112397"/>
            <a:ext cx="309245" cy="368300"/>
          </a:xfrm>
          <a:custGeom>
            <a:avLst/>
            <a:gdLst/>
            <a:ahLst/>
            <a:cxnLst/>
            <a:rect l="l" t="t" r="r" b="b"/>
            <a:pathLst>
              <a:path w="309245" h="368300">
                <a:moveTo>
                  <a:pt x="157236" y="0"/>
                </a:moveTo>
                <a:lnTo>
                  <a:pt x="16921" y="125017"/>
                </a:lnTo>
                <a:lnTo>
                  <a:pt x="0" y="174568"/>
                </a:lnTo>
                <a:lnTo>
                  <a:pt x="3802" y="191438"/>
                </a:lnTo>
                <a:lnTo>
                  <a:pt x="61473" y="330198"/>
                </a:lnTo>
                <a:lnTo>
                  <a:pt x="100771" y="364792"/>
                </a:lnTo>
                <a:lnTo>
                  <a:pt x="117810" y="367739"/>
                </a:lnTo>
                <a:lnTo>
                  <a:pt x="281234" y="367536"/>
                </a:lnTo>
                <a:lnTo>
                  <a:pt x="295808" y="364556"/>
                </a:lnTo>
                <a:lnTo>
                  <a:pt x="305397" y="356463"/>
                </a:lnTo>
                <a:lnTo>
                  <a:pt x="309178" y="344496"/>
                </a:lnTo>
                <a:lnTo>
                  <a:pt x="306329" y="329893"/>
                </a:lnTo>
                <a:lnTo>
                  <a:pt x="176713" y="18083"/>
                </a:lnTo>
                <a:lnTo>
                  <a:pt x="168381" y="5760"/>
                </a:lnTo>
                <a:lnTo>
                  <a:pt x="157236" y="0"/>
                </a:lnTo>
                <a:close/>
              </a:path>
            </a:pathLst>
          </a:custGeom>
          <a:solidFill>
            <a:srgbClr val="F9B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333669" y="6177807"/>
            <a:ext cx="144145" cy="363855"/>
          </a:xfrm>
          <a:custGeom>
            <a:avLst/>
            <a:gdLst/>
            <a:ahLst/>
            <a:cxnLst/>
            <a:rect l="l" t="t" r="r" b="b"/>
            <a:pathLst>
              <a:path w="144145" h="363854">
                <a:moveTo>
                  <a:pt x="143908" y="0"/>
                </a:moveTo>
                <a:lnTo>
                  <a:pt x="27944" y="144"/>
                </a:lnTo>
                <a:lnTo>
                  <a:pt x="13370" y="3129"/>
                </a:lnTo>
                <a:lnTo>
                  <a:pt x="3781" y="11221"/>
                </a:lnTo>
                <a:lnTo>
                  <a:pt x="0" y="23186"/>
                </a:lnTo>
                <a:lnTo>
                  <a:pt x="2849" y="37786"/>
                </a:lnTo>
                <a:lnTo>
                  <a:pt x="132465" y="349597"/>
                </a:lnTo>
                <a:lnTo>
                  <a:pt x="140797" y="361919"/>
                </a:lnTo>
                <a:lnTo>
                  <a:pt x="143908" y="363527"/>
                </a:lnTo>
                <a:lnTo>
                  <a:pt x="143908" y="0"/>
                </a:lnTo>
                <a:close/>
              </a:path>
            </a:pathLst>
          </a:custGeom>
          <a:solidFill>
            <a:srgbClr val="F9B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318508" y="6438331"/>
            <a:ext cx="309245" cy="368300"/>
          </a:xfrm>
          <a:custGeom>
            <a:avLst/>
            <a:gdLst/>
            <a:ahLst/>
            <a:cxnLst/>
            <a:rect l="l" t="t" r="r" b="b"/>
            <a:pathLst>
              <a:path w="309244" h="368300">
                <a:moveTo>
                  <a:pt x="157236" y="0"/>
                </a:moveTo>
                <a:lnTo>
                  <a:pt x="16921" y="125017"/>
                </a:lnTo>
                <a:lnTo>
                  <a:pt x="0" y="174568"/>
                </a:lnTo>
                <a:lnTo>
                  <a:pt x="3802" y="191438"/>
                </a:lnTo>
                <a:lnTo>
                  <a:pt x="61473" y="330198"/>
                </a:lnTo>
                <a:lnTo>
                  <a:pt x="100769" y="364792"/>
                </a:lnTo>
                <a:lnTo>
                  <a:pt x="117810" y="367739"/>
                </a:lnTo>
                <a:lnTo>
                  <a:pt x="281234" y="367536"/>
                </a:lnTo>
                <a:lnTo>
                  <a:pt x="295808" y="364556"/>
                </a:lnTo>
                <a:lnTo>
                  <a:pt x="305397" y="356463"/>
                </a:lnTo>
                <a:lnTo>
                  <a:pt x="309178" y="344496"/>
                </a:lnTo>
                <a:lnTo>
                  <a:pt x="306329" y="329893"/>
                </a:lnTo>
                <a:lnTo>
                  <a:pt x="176713" y="18083"/>
                </a:lnTo>
                <a:lnTo>
                  <a:pt x="168381" y="5760"/>
                </a:lnTo>
                <a:lnTo>
                  <a:pt x="157236" y="0"/>
                </a:lnTo>
                <a:close/>
              </a:path>
            </a:pathLst>
          </a:custGeom>
          <a:solidFill>
            <a:srgbClr val="F9B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556761" y="6503676"/>
            <a:ext cx="309245" cy="354330"/>
          </a:xfrm>
          <a:custGeom>
            <a:avLst/>
            <a:gdLst/>
            <a:ahLst/>
            <a:cxnLst/>
            <a:rect l="l" t="t" r="r" b="b"/>
            <a:pathLst>
              <a:path w="309244" h="354329">
                <a:moveTo>
                  <a:pt x="191368" y="0"/>
                </a:moveTo>
                <a:lnTo>
                  <a:pt x="27944" y="203"/>
                </a:lnTo>
                <a:lnTo>
                  <a:pt x="13370" y="3188"/>
                </a:lnTo>
                <a:lnTo>
                  <a:pt x="3781" y="11280"/>
                </a:lnTo>
                <a:lnTo>
                  <a:pt x="0" y="23245"/>
                </a:lnTo>
                <a:lnTo>
                  <a:pt x="2849" y="37846"/>
                </a:lnTo>
                <a:lnTo>
                  <a:pt x="132465" y="349656"/>
                </a:lnTo>
                <a:lnTo>
                  <a:pt x="135629" y="354336"/>
                </a:lnTo>
                <a:lnTo>
                  <a:pt x="180912" y="354336"/>
                </a:lnTo>
                <a:lnTo>
                  <a:pt x="292256" y="242722"/>
                </a:lnTo>
                <a:lnTo>
                  <a:pt x="302191" y="228559"/>
                </a:lnTo>
                <a:lnTo>
                  <a:pt x="307974" y="211316"/>
                </a:lnTo>
                <a:lnTo>
                  <a:pt x="309178" y="193171"/>
                </a:lnTo>
                <a:lnTo>
                  <a:pt x="305376" y="176301"/>
                </a:lnTo>
                <a:lnTo>
                  <a:pt x="247705" y="37541"/>
                </a:lnTo>
                <a:lnTo>
                  <a:pt x="208407" y="2947"/>
                </a:lnTo>
                <a:lnTo>
                  <a:pt x="191368" y="0"/>
                </a:lnTo>
                <a:close/>
              </a:path>
            </a:pathLst>
          </a:custGeom>
          <a:solidFill>
            <a:srgbClr val="F9B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864126" y="6438331"/>
            <a:ext cx="309245" cy="368300"/>
          </a:xfrm>
          <a:custGeom>
            <a:avLst/>
            <a:gdLst/>
            <a:ahLst/>
            <a:cxnLst/>
            <a:rect l="l" t="t" r="r" b="b"/>
            <a:pathLst>
              <a:path w="309244" h="368300">
                <a:moveTo>
                  <a:pt x="157236" y="0"/>
                </a:moveTo>
                <a:lnTo>
                  <a:pt x="16921" y="125017"/>
                </a:lnTo>
                <a:lnTo>
                  <a:pt x="0" y="174568"/>
                </a:lnTo>
                <a:lnTo>
                  <a:pt x="3802" y="191438"/>
                </a:lnTo>
                <a:lnTo>
                  <a:pt x="61473" y="330198"/>
                </a:lnTo>
                <a:lnTo>
                  <a:pt x="100771" y="364792"/>
                </a:lnTo>
                <a:lnTo>
                  <a:pt x="117810" y="367739"/>
                </a:lnTo>
                <a:lnTo>
                  <a:pt x="281234" y="367536"/>
                </a:lnTo>
                <a:lnTo>
                  <a:pt x="295808" y="364556"/>
                </a:lnTo>
                <a:lnTo>
                  <a:pt x="305397" y="356463"/>
                </a:lnTo>
                <a:lnTo>
                  <a:pt x="309178" y="344496"/>
                </a:lnTo>
                <a:lnTo>
                  <a:pt x="306329" y="329893"/>
                </a:lnTo>
                <a:lnTo>
                  <a:pt x="176713" y="18083"/>
                </a:lnTo>
                <a:lnTo>
                  <a:pt x="168381" y="5760"/>
                </a:lnTo>
                <a:lnTo>
                  <a:pt x="157236" y="0"/>
                </a:lnTo>
                <a:close/>
              </a:path>
            </a:pathLst>
          </a:custGeom>
          <a:solidFill>
            <a:srgbClr val="F9B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102391" y="6503676"/>
            <a:ext cx="309245" cy="354330"/>
          </a:xfrm>
          <a:custGeom>
            <a:avLst/>
            <a:gdLst/>
            <a:ahLst/>
            <a:cxnLst/>
            <a:rect l="l" t="t" r="r" b="b"/>
            <a:pathLst>
              <a:path w="309244" h="354329">
                <a:moveTo>
                  <a:pt x="191368" y="0"/>
                </a:moveTo>
                <a:lnTo>
                  <a:pt x="27944" y="203"/>
                </a:lnTo>
                <a:lnTo>
                  <a:pt x="13370" y="3188"/>
                </a:lnTo>
                <a:lnTo>
                  <a:pt x="3781" y="11280"/>
                </a:lnTo>
                <a:lnTo>
                  <a:pt x="0" y="23245"/>
                </a:lnTo>
                <a:lnTo>
                  <a:pt x="2849" y="37846"/>
                </a:lnTo>
                <a:lnTo>
                  <a:pt x="132465" y="349656"/>
                </a:lnTo>
                <a:lnTo>
                  <a:pt x="135629" y="354336"/>
                </a:lnTo>
                <a:lnTo>
                  <a:pt x="180912" y="354336"/>
                </a:lnTo>
                <a:lnTo>
                  <a:pt x="292256" y="242722"/>
                </a:lnTo>
                <a:lnTo>
                  <a:pt x="302191" y="228559"/>
                </a:lnTo>
                <a:lnTo>
                  <a:pt x="307974" y="211316"/>
                </a:lnTo>
                <a:lnTo>
                  <a:pt x="309178" y="193171"/>
                </a:lnTo>
                <a:lnTo>
                  <a:pt x="305376" y="176301"/>
                </a:lnTo>
                <a:lnTo>
                  <a:pt x="247705" y="37541"/>
                </a:lnTo>
                <a:lnTo>
                  <a:pt x="208407" y="2947"/>
                </a:lnTo>
                <a:lnTo>
                  <a:pt x="191368" y="0"/>
                </a:lnTo>
                <a:close/>
              </a:path>
            </a:pathLst>
          </a:custGeom>
          <a:solidFill>
            <a:srgbClr val="F9B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409756" y="6438331"/>
            <a:ext cx="309245" cy="368300"/>
          </a:xfrm>
          <a:custGeom>
            <a:avLst/>
            <a:gdLst/>
            <a:ahLst/>
            <a:cxnLst/>
            <a:rect l="l" t="t" r="r" b="b"/>
            <a:pathLst>
              <a:path w="309244" h="368300">
                <a:moveTo>
                  <a:pt x="157236" y="0"/>
                </a:moveTo>
                <a:lnTo>
                  <a:pt x="16921" y="125017"/>
                </a:lnTo>
                <a:lnTo>
                  <a:pt x="0" y="174568"/>
                </a:lnTo>
                <a:lnTo>
                  <a:pt x="3802" y="191438"/>
                </a:lnTo>
                <a:lnTo>
                  <a:pt x="61473" y="330198"/>
                </a:lnTo>
                <a:lnTo>
                  <a:pt x="100769" y="364792"/>
                </a:lnTo>
                <a:lnTo>
                  <a:pt x="117810" y="367739"/>
                </a:lnTo>
                <a:lnTo>
                  <a:pt x="281234" y="367536"/>
                </a:lnTo>
                <a:lnTo>
                  <a:pt x="295808" y="364556"/>
                </a:lnTo>
                <a:lnTo>
                  <a:pt x="305397" y="356463"/>
                </a:lnTo>
                <a:lnTo>
                  <a:pt x="309178" y="344496"/>
                </a:lnTo>
                <a:lnTo>
                  <a:pt x="306329" y="329893"/>
                </a:lnTo>
                <a:lnTo>
                  <a:pt x="176713" y="18083"/>
                </a:lnTo>
                <a:lnTo>
                  <a:pt x="168381" y="5760"/>
                </a:lnTo>
                <a:lnTo>
                  <a:pt x="157236" y="0"/>
                </a:lnTo>
                <a:close/>
              </a:path>
            </a:pathLst>
          </a:custGeom>
          <a:solidFill>
            <a:srgbClr val="F9B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648021" y="6503676"/>
            <a:ext cx="309245" cy="354330"/>
          </a:xfrm>
          <a:custGeom>
            <a:avLst/>
            <a:gdLst/>
            <a:ahLst/>
            <a:cxnLst/>
            <a:rect l="l" t="t" r="r" b="b"/>
            <a:pathLst>
              <a:path w="309244" h="354329">
                <a:moveTo>
                  <a:pt x="191368" y="0"/>
                </a:moveTo>
                <a:lnTo>
                  <a:pt x="27944" y="203"/>
                </a:lnTo>
                <a:lnTo>
                  <a:pt x="13370" y="3188"/>
                </a:lnTo>
                <a:lnTo>
                  <a:pt x="3781" y="11280"/>
                </a:lnTo>
                <a:lnTo>
                  <a:pt x="0" y="23245"/>
                </a:lnTo>
                <a:lnTo>
                  <a:pt x="2849" y="37846"/>
                </a:lnTo>
                <a:lnTo>
                  <a:pt x="132465" y="349656"/>
                </a:lnTo>
                <a:lnTo>
                  <a:pt x="135629" y="354336"/>
                </a:lnTo>
                <a:lnTo>
                  <a:pt x="180912" y="354336"/>
                </a:lnTo>
                <a:lnTo>
                  <a:pt x="292256" y="242722"/>
                </a:lnTo>
                <a:lnTo>
                  <a:pt x="302191" y="228559"/>
                </a:lnTo>
                <a:lnTo>
                  <a:pt x="307974" y="211316"/>
                </a:lnTo>
                <a:lnTo>
                  <a:pt x="309178" y="193171"/>
                </a:lnTo>
                <a:lnTo>
                  <a:pt x="305376" y="176301"/>
                </a:lnTo>
                <a:lnTo>
                  <a:pt x="247705" y="37541"/>
                </a:lnTo>
                <a:lnTo>
                  <a:pt x="208407" y="2947"/>
                </a:lnTo>
                <a:lnTo>
                  <a:pt x="191368" y="0"/>
                </a:lnTo>
                <a:close/>
              </a:path>
            </a:pathLst>
          </a:custGeom>
          <a:solidFill>
            <a:srgbClr val="F9B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955386" y="6438331"/>
            <a:ext cx="309245" cy="368300"/>
          </a:xfrm>
          <a:custGeom>
            <a:avLst/>
            <a:gdLst/>
            <a:ahLst/>
            <a:cxnLst/>
            <a:rect l="l" t="t" r="r" b="b"/>
            <a:pathLst>
              <a:path w="309245" h="368300">
                <a:moveTo>
                  <a:pt x="157236" y="0"/>
                </a:moveTo>
                <a:lnTo>
                  <a:pt x="16921" y="125017"/>
                </a:lnTo>
                <a:lnTo>
                  <a:pt x="0" y="174568"/>
                </a:lnTo>
                <a:lnTo>
                  <a:pt x="3802" y="191438"/>
                </a:lnTo>
                <a:lnTo>
                  <a:pt x="61473" y="330198"/>
                </a:lnTo>
                <a:lnTo>
                  <a:pt x="100769" y="364792"/>
                </a:lnTo>
                <a:lnTo>
                  <a:pt x="117810" y="367739"/>
                </a:lnTo>
                <a:lnTo>
                  <a:pt x="281234" y="367536"/>
                </a:lnTo>
                <a:lnTo>
                  <a:pt x="295808" y="364556"/>
                </a:lnTo>
                <a:lnTo>
                  <a:pt x="305397" y="356463"/>
                </a:lnTo>
                <a:lnTo>
                  <a:pt x="309178" y="344496"/>
                </a:lnTo>
                <a:lnTo>
                  <a:pt x="306329" y="329893"/>
                </a:lnTo>
                <a:lnTo>
                  <a:pt x="176713" y="18083"/>
                </a:lnTo>
                <a:lnTo>
                  <a:pt x="168381" y="5760"/>
                </a:lnTo>
                <a:lnTo>
                  <a:pt x="157236" y="0"/>
                </a:lnTo>
                <a:close/>
              </a:path>
            </a:pathLst>
          </a:custGeom>
          <a:solidFill>
            <a:srgbClr val="F9B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193638" y="6503676"/>
            <a:ext cx="284480" cy="354330"/>
          </a:xfrm>
          <a:custGeom>
            <a:avLst/>
            <a:gdLst/>
            <a:ahLst/>
            <a:cxnLst/>
            <a:rect l="l" t="t" r="r" b="b"/>
            <a:pathLst>
              <a:path w="284479" h="354329">
                <a:moveTo>
                  <a:pt x="191368" y="0"/>
                </a:moveTo>
                <a:lnTo>
                  <a:pt x="27944" y="203"/>
                </a:lnTo>
                <a:lnTo>
                  <a:pt x="13370" y="3188"/>
                </a:lnTo>
                <a:lnTo>
                  <a:pt x="3781" y="11280"/>
                </a:lnTo>
                <a:lnTo>
                  <a:pt x="0" y="23245"/>
                </a:lnTo>
                <a:lnTo>
                  <a:pt x="2849" y="37846"/>
                </a:lnTo>
                <a:lnTo>
                  <a:pt x="132465" y="349656"/>
                </a:lnTo>
                <a:lnTo>
                  <a:pt x="135629" y="354336"/>
                </a:lnTo>
                <a:lnTo>
                  <a:pt x="180912" y="354336"/>
                </a:lnTo>
                <a:lnTo>
                  <a:pt x="283938" y="251061"/>
                </a:lnTo>
                <a:lnTo>
                  <a:pt x="283938" y="124720"/>
                </a:lnTo>
                <a:lnTo>
                  <a:pt x="247705" y="37541"/>
                </a:lnTo>
                <a:lnTo>
                  <a:pt x="208407" y="2947"/>
                </a:lnTo>
                <a:lnTo>
                  <a:pt x="191368" y="0"/>
                </a:lnTo>
                <a:close/>
              </a:path>
            </a:pathLst>
          </a:custGeom>
          <a:solidFill>
            <a:srgbClr val="F9B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416731" y="6829605"/>
            <a:ext cx="241935" cy="28575"/>
          </a:xfrm>
          <a:custGeom>
            <a:avLst/>
            <a:gdLst/>
            <a:ahLst/>
            <a:cxnLst/>
            <a:rect l="l" t="t" r="r" b="b"/>
            <a:pathLst>
              <a:path w="241935" h="28575">
                <a:moveTo>
                  <a:pt x="191368" y="0"/>
                </a:moveTo>
                <a:lnTo>
                  <a:pt x="27944" y="203"/>
                </a:lnTo>
                <a:lnTo>
                  <a:pt x="13370" y="3182"/>
                </a:lnTo>
                <a:lnTo>
                  <a:pt x="3781" y="11276"/>
                </a:lnTo>
                <a:lnTo>
                  <a:pt x="0" y="23243"/>
                </a:lnTo>
                <a:lnTo>
                  <a:pt x="1007" y="28407"/>
                </a:lnTo>
                <a:lnTo>
                  <a:pt x="241895" y="28407"/>
                </a:lnTo>
                <a:lnTo>
                  <a:pt x="238424" y="22949"/>
                </a:lnTo>
                <a:lnTo>
                  <a:pt x="224708" y="11007"/>
                </a:lnTo>
                <a:lnTo>
                  <a:pt x="208407" y="2947"/>
                </a:lnTo>
                <a:lnTo>
                  <a:pt x="191368" y="0"/>
                </a:lnTo>
                <a:close/>
              </a:path>
            </a:pathLst>
          </a:custGeom>
          <a:solidFill>
            <a:srgbClr val="F9B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772218" y="6764259"/>
            <a:ext cx="160058" cy="937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962361" y="6829605"/>
            <a:ext cx="241935" cy="28575"/>
          </a:xfrm>
          <a:custGeom>
            <a:avLst/>
            <a:gdLst/>
            <a:ahLst/>
            <a:cxnLst/>
            <a:rect l="l" t="t" r="r" b="b"/>
            <a:pathLst>
              <a:path w="241935" h="28575">
                <a:moveTo>
                  <a:pt x="191368" y="0"/>
                </a:moveTo>
                <a:lnTo>
                  <a:pt x="27944" y="203"/>
                </a:lnTo>
                <a:lnTo>
                  <a:pt x="13370" y="3182"/>
                </a:lnTo>
                <a:lnTo>
                  <a:pt x="3781" y="11276"/>
                </a:lnTo>
                <a:lnTo>
                  <a:pt x="0" y="23243"/>
                </a:lnTo>
                <a:lnTo>
                  <a:pt x="1007" y="28407"/>
                </a:lnTo>
                <a:lnTo>
                  <a:pt x="241895" y="28407"/>
                </a:lnTo>
                <a:lnTo>
                  <a:pt x="238424" y="22949"/>
                </a:lnTo>
                <a:lnTo>
                  <a:pt x="224708" y="11007"/>
                </a:lnTo>
                <a:lnTo>
                  <a:pt x="208407" y="2947"/>
                </a:lnTo>
                <a:lnTo>
                  <a:pt x="191368" y="0"/>
                </a:lnTo>
                <a:close/>
              </a:path>
            </a:pathLst>
          </a:custGeom>
          <a:solidFill>
            <a:srgbClr val="F9B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317835" y="6764259"/>
            <a:ext cx="160058" cy="937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507991" y="6829605"/>
            <a:ext cx="241935" cy="28575"/>
          </a:xfrm>
          <a:custGeom>
            <a:avLst/>
            <a:gdLst/>
            <a:ahLst/>
            <a:cxnLst/>
            <a:rect l="l" t="t" r="r" b="b"/>
            <a:pathLst>
              <a:path w="241935" h="28575">
                <a:moveTo>
                  <a:pt x="191368" y="0"/>
                </a:moveTo>
                <a:lnTo>
                  <a:pt x="27944" y="203"/>
                </a:lnTo>
                <a:lnTo>
                  <a:pt x="13370" y="3182"/>
                </a:lnTo>
                <a:lnTo>
                  <a:pt x="3781" y="11276"/>
                </a:lnTo>
                <a:lnTo>
                  <a:pt x="0" y="23243"/>
                </a:lnTo>
                <a:lnTo>
                  <a:pt x="1007" y="28407"/>
                </a:lnTo>
                <a:lnTo>
                  <a:pt x="241895" y="28407"/>
                </a:lnTo>
                <a:lnTo>
                  <a:pt x="238424" y="22949"/>
                </a:lnTo>
                <a:lnTo>
                  <a:pt x="224708" y="11007"/>
                </a:lnTo>
                <a:lnTo>
                  <a:pt x="208407" y="2947"/>
                </a:lnTo>
                <a:lnTo>
                  <a:pt x="191368" y="0"/>
                </a:lnTo>
                <a:close/>
              </a:path>
            </a:pathLst>
          </a:custGeom>
          <a:solidFill>
            <a:srgbClr val="F9B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2863465" y="6764259"/>
            <a:ext cx="160058" cy="937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053621" y="6829605"/>
            <a:ext cx="241935" cy="28575"/>
          </a:xfrm>
          <a:custGeom>
            <a:avLst/>
            <a:gdLst/>
            <a:ahLst/>
            <a:cxnLst/>
            <a:rect l="l" t="t" r="r" b="b"/>
            <a:pathLst>
              <a:path w="241935" h="28575">
                <a:moveTo>
                  <a:pt x="191368" y="0"/>
                </a:moveTo>
                <a:lnTo>
                  <a:pt x="27944" y="203"/>
                </a:lnTo>
                <a:lnTo>
                  <a:pt x="13370" y="3182"/>
                </a:lnTo>
                <a:lnTo>
                  <a:pt x="3781" y="11276"/>
                </a:lnTo>
                <a:lnTo>
                  <a:pt x="0" y="23243"/>
                </a:lnTo>
                <a:lnTo>
                  <a:pt x="1007" y="28407"/>
                </a:lnTo>
                <a:lnTo>
                  <a:pt x="241895" y="28407"/>
                </a:lnTo>
                <a:lnTo>
                  <a:pt x="238424" y="22949"/>
                </a:lnTo>
                <a:lnTo>
                  <a:pt x="224708" y="11007"/>
                </a:lnTo>
                <a:lnTo>
                  <a:pt x="208407" y="2947"/>
                </a:lnTo>
                <a:lnTo>
                  <a:pt x="191368" y="0"/>
                </a:lnTo>
                <a:close/>
              </a:path>
            </a:pathLst>
          </a:custGeom>
          <a:solidFill>
            <a:srgbClr val="F9B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409095" y="6789365"/>
            <a:ext cx="68580" cy="69215"/>
          </a:xfrm>
          <a:custGeom>
            <a:avLst/>
            <a:gdLst/>
            <a:ahLst/>
            <a:cxnLst/>
            <a:rect l="l" t="t" r="r" b="b"/>
            <a:pathLst>
              <a:path w="68579" h="69215">
                <a:moveTo>
                  <a:pt x="68481" y="0"/>
                </a:moveTo>
                <a:lnTo>
                  <a:pt x="0" y="68647"/>
                </a:lnTo>
                <a:lnTo>
                  <a:pt x="68481" y="68647"/>
                </a:lnTo>
                <a:lnTo>
                  <a:pt x="68481" y="0"/>
                </a:lnTo>
                <a:close/>
              </a:path>
            </a:pathLst>
          </a:custGeom>
          <a:solidFill>
            <a:srgbClr val="F9B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449347" y="5499152"/>
            <a:ext cx="2177385" cy="1358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558412" y="1949584"/>
            <a:ext cx="1478661" cy="14184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1098003" y="3405803"/>
            <a:ext cx="2378710" cy="5524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47320">
              <a:lnSpc>
                <a:spcPct val="100000"/>
              </a:lnSpc>
              <a:spcBef>
                <a:spcPts val="90"/>
              </a:spcBef>
            </a:pPr>
            <a:r>
              <a:rPr dirty="0" sz="2200" spc="-20" b="1">
                <a:latin typeface="Arial"/>
                <a:cs typeface="Arial"/>
              </a:rPr>
              <a:t>Доброшкола</a:t>
            </a:r>
            <a:endParaRPr sz="2200">
              <a:latin typeface="Arial"/>
              <a:cs typeface="Arial"/>
            </a:endParaRPr>
          </a:p>
          <a:p>
            <a:pPr algn="ctr" marL="116839">
              <a:lnSpc>
                <a:spcPct val="100000"/>
              </a:lnSpc>
              <a:spcBef>
                <a:spcPts val="15"/>
              </a:spcBef>
            </a:pPr>
            <a:r>
              <a:rPr dirty="0" sz="1250" spc="-195" b="1">
                <a:solidFill>
                  <a:srgbClr val="E94E0F"/>
                </a:solidFill>
                <a:latin typeface="Arial"/>
                <a:cs typeface="Arial"/>
              </a:rPr>
              <a:t>Всё</a:t>
            </a:r>
            <a:r>
              <a:rPr dirty="0" sz="1250" spc="-65" b="1">
                <a:solidFill>
                  <a:srgbClr val="E94E0F"/>
                </a:solidFill>
                <a:latin typeface="Arial"/>
                <a:cs typeface="Arial"/>
              </a:rPr>
              <a:t> </a:t>
            </a:r>
            <a:r>
              <a:rPr dirty="0" sz="1250" spc="-125" b="1">
                <a:solidFill>
                  <a:srgbClr val="E94E0F"/>
                </a:solidFill>
                <a:latin typeface="Arial"/>
                <a:cs typeface="Arial"/>
              </a:rPr>
              <a:t>получится!</a:t>
            </a:r>
            <a:endParaRPr sz="125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800743" y="1939226"/>
            <a:ext cx="1353391" cy="13536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4247997" y="3392633"/>
            <a:ext cx="2378710" cy="5524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57785">
              <a:lnSpc>
                <a:spcPct val="100000"/>
              </a:lnSpc>
              <a:spcBef>
                <a:spcPts val="90"/>
              </a:spcBef>
            </a:pPr>
            <a:r>
              <a:rPr dirty="0" sz="2200" spc="-20" b="1">
                <a:solidFill>
                  <a:srgbClr val="FFFFFF"/>
                </a:solidFill>
                <a:latin typeface="Arial"/>
                <a:cs typeface="Arial"/>
              </a:rPr>
              <a:t>Доброшкола</a:t>
            </a:r>
            <a:endParaRPr sz="2200">
              <a:latin typeface="Arial"/>
              <a:cs typeface="Arial"/>
            </a:endParaRPr>
          </a:p>
          <a:p>
            <a:pPr algn="ctr" marL="27305">
              <a:lnSpc>
                <a:spcPct val="100000"/>
              </a:lnSpc>
              <a:spcBef>
                <a:spcPts val="15"/>
              </a:spcBef>
            </a:pPr>
            <a:r>
              <a:rPr dirty="0" sz="1250" spc="-195" b="1">
                <a:solidFill>
                  <a:srgbClr val="FFFFFF"/>
                </a:solidFill>
                <a:latin typeface="Arial"/>
                <a:cs typeface="Arial"/>
              </a:rPr>
              <a:t>Всё</a:t>
            </a:r>
            <a:r>
              <a:rPr dirty="0" sz="12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 spc="-125" b="1">
                <a:solidFill>
                  <a:srgbClr val="FFFFFF"/>
                </a:solidFill>
                <a:latin typeface="Arial"/>
                <a:cs typeface="Arial"/>
              </a:rPr>
              <a:t>получится!</a:t>
            </a:r>
            <a:endParaRPr sz="125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7769723" y="2029361"/>
            <a:ext cx="1405853" cy="13486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7344003" y="3413255"/>
            <a:ext cx="2378710" cy="5264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2050" spc="5" b="1">
                <a:latin typeface="Arial"/>
                <a:cs typeface="Arial"/>
              </a:rPr>
              <a:t>Доброшкола</a:t>
            </a:r>
            <a:endParaRPr sz="2050">
              <a:latin typeface="Arial"/>
              <a:cs typeface="Arial"/>
            </a:endParaRPr>
          </a:p>
          <a:p>
            <a:pPr algn="ctr" marR="22225">
              <a:lnSpc>
                <a:spcPct val="100000"/>
              </a:lnSpc>
              <a:spcBef>
                <a:spcPts val="15"/>
              </a:spcBef>
            </a:pPr>
            <a:r>
              <a:rPr dirty="0" sz="1200" spc="-195" b="1">
                <a:solidFill>
                  <a:srgbClr val="E94E0F"/>
                </a:solidFill>
                <a:latin typeface="Arial"/>
                <a:cs typeface="Arial"/>
              </a:rPr>
              <a:t>Всё</a:t>
            </a:r>
            <a:r>
              <a:rPr dirty="0" sz="1200" spc="-60" b="1">
                <a:solidFill>
                  <a:srgbClr val="E94E0F"/>
                </a:solidFill>
                <a:latin typeface="Arial"/>
                <a:cs typeface="Arial"/>
              </a:rPr>
              <a:t> </a:t>
            </a:r>
            <a:r>
              <a:rPr dirty="0" sz="1200" spc="-125" b="1">
                <a:solidFill>
                  <a:srgbClr val="E94E0F"/>
                </a:solidFill>
                <a:latin typeface="Arial"/>
                <a:cs typeface="Arial"/>
              </a:rPr>
              <a:t>получится!</a:t>
            </a:r>
            <a:endParaRPr sz="12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344002" y="4634581"/>
            <a:ext cx="321945" cy="523240"/>
          </a:xfrm>
          <a:custGeom>
            <a:avLst/>
            <a:gdLst/>
            <a:ahLst/>
            <a:cxnLst/>
            <a:rect l="l" t="t" r="r" b="b"/>
            <a:pathLst>
              <a:path w="321945" h="523239">
                <a:moveTo>
                  <a:pt x="0" y="0"/>
                </a:moveTo>
                <a:lnTo>
                  <a:pt x="0" y="14766"/>
                </a:lnTo>
                <a:lnTo>
                  <a:pt x="270396" y="126382"/>
                </a:lnTo>
                <a:lnTo>
                  <a:pt x="284642" y="133820"/>
                </a:lnTo>
                <a:lnTo>
                  <a:pt x="295815" y="142984"/>
                </a:lnTo>
                <a:lnTo>
                  <a:pt x="303682" y="153639"/>
                </a:lnTo>
                <a:lnTo>
                  <a:pt x="308013" y="165549"/>
                </a:lnTo>
                <a:lnTo>
                  <a:pt x="308603" y="178205"/>
                </a:lnTo>
                <a:lnTo>
                  <a:pt x="305444" y="191069"/>
                </a:lnTo>
                <a:lnTo>
                  <a:pt x="298662" y="203828"/>
                </a:lnTo>
                <a:lnTo>
                  <a:pt x="288379" y="216171"/>
                </a:lnTo>
                <a:lnTo>
                  <a:pt x="0" y="505254"/>
                </a:lnTo>
                <a:lnTo>
                  <a:pt x="0" y="523132"/>
                </a:lnTo>
                <a:lnTo>
                  <a:pt x="6553" y="517999"/>
                </a:lnTo>
                <a:lnTo>
                  <a:pt x="298043" y="225797"/>
                </a:lnTo>
                <a:lnTo>
                  <a:pt x="318740" y="194442"/>
                </a:lnTo>
                <a:lnTo>
                  <a:pt x="321410" y="162869"/>
                </a:lnTo>
                <a:lnTo>
                  <a:pt x="306789" y="134754"/>
                </a:lnTo>
                <a:lnTo>
                  <a:pt x="275615" y="113771"/>
                </a:lnTo>
                <a:lnTo>
                  <a:pt x="0" y="0"/>
                </a:lnTo>
                <a:close/>
              </a:path>
            </a:pathLst>
          </a:custGeom>
          <a:solidFill>
            <a:srgbClr val="E94E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7346222" y="4849660"/>
            <a:ext cx="781050" cy="930275"/>
          </a:xfrm>
          <a:custGeom>
            <a:avLst/>
            <a:gdLst/>
            <a:ahLst/>
            <a:cxnLst/>
            <a:rect l="l" t="t" r="r" b="b"/>
            <a:pathLst>
              <a:path w="781050" h="930275">
                <a:moveTo>
                  <a:pt x="386413" y="0"/>
                </a:moveTo>
                <a:lnTo>
                  <a:pt x="346932" y="13737"/>
                </a:lnTo>
                <a:lnTo>
                  <a:pt x="42751" y="316776"/>
                </a:lnTo>
                <a:lnTo>
                  <a:pt x="17668" y="352527"/>
                </a:lnTo>
                <a:lnTo>
                  <a:pt x="3054" y="396068"/>
                </a:lnTo>
                <a:lnTo>
                  <a:pt x="0" y="441895"/>
                </a:lnTo>
                <a:lnTo>
                  <a:pt x="9592" y="484505"/>
                </a:lnTo>
                <a:lnTo>
                  <a:pt x="155248" y="834923"/>
                </a:lnTo>
                <a:lnTo>
                  <a:pt x="178663" y="871755"/>
                </a:lnTo>
                <a:lnTo>
                  <a:pt x="213265" y="901907"/>
                </a:lnTo>
                <a:lnTo>
                  <a:pt x="254396" y="922275"/>
                </a:lnTo>
                <a:lnTo>
                  <a:pt x="297399" y="929754"/>
                </a:lnTo>
                <a:lnTo>
                  <a:pt x="710263" y="929246"/>
                </a:lnTo>
                <a:lnTo>
                  <a:pt x="747076" y="921708"/>
                </a:lnTo>
                <a:lnTo>
                  <a:pt x="753719" y="916101"/>
                </a:lnTo>
                <a:lnTo>
                  <a:pt x="297399" y="916101"/>
                </a:lnTo>
                <a:lnTo>
                  <a:pt x="258486" y="909186"/>
                </a:lnTo>
                <a:lnTo>
                  <a:pt x="220899" y="890458"/>
                </a:lnTo>
                <a:lnTo>
                  <a:pt x="189177" y="862946"/>
                </a:lnTo>
                <a:lnTo>
                  <a:pt x="167859" y="829678"/>
                </a:lnTo>
                <a:lnTo>
                  <a:pt x="22203" y="479259"/>
                </a:lnTo>
                <a:lnTo>
                  <a:pt x="13654" y="440647"/>
                </a:lnTo>
                <a:lnTo>
                  <a:pt x="16545" y="398730"/>
                </a:lnTo>
                <a:lnTo>
                  <a:pt x="29818" y="358864"/>
                </a:lnTo>
                <a:lnTo>
                  <a:pt x="52416" y="326402"/>
                </a:lnTo>
                <a:lnTo>
                  <a:pt x="343906" y="34213"/>
                </a:lnTo>
                <a:lnTo>
                  <a:pt x="386413" y="13652"/>
                </a:lnTo>
                <a:lnTo>
                  <a:pt x="422547" y="13652"/>
                </a:lnTo>
                <a:lnTo>
                  <a:pt x="420814" y="11872"/>
                </a:lnTo>
                <a:lnTo>
                  <a:pt x="404353" y="2992"/>
                </a:lnTo>
                <a:lnTo>
                  <a:pt x="386413" y="0"/>
                </a:lnTo>
                <a:close/>
              </a:path>
              <a:path w="781050" h="930275">
                <a:moveTo>
                  <a:pt x="422547" y="13652"/>
                </a:moveTo>
                <a:lnTo>
                  <a:pt x="386413" y="13652"/>
                </a:lnTo>
                <a:lnTo>
                  <a:pt x="400795" y="16213"/>
                </a:lnTo>
                <a:lnTo>
                  <a:pt x="413753" y="23674"/>
                </a:lnTo>
                <a:lnTo>
                  <a:pt x="761025" y="839419"/>
                </a:lnTo>
                <a:lnTo>
                  <a:pt x="767261" y="869111"/>
                </a:lnTo>
                <a:lnTo>
                  <a:pt x="765290" y="882210"/>
                </a:lnTo>
                <a:lnTo>
                  <a:pt x="726250" y="914149"/>
                </a:lnTo>
                <a:lnTo>
                  <a:pt x="297399" y="916101"/>
                </a:lnTo>
                <a:lnTo>
                  <a:pt x="753719" y="916101"/>
                </a:lnTo>
                <a:lnTo>
                  <a:pt x="771295" y="901269"/>
                </a:lnTo>
                <a:lnTo>
                  <a:pt x="780838" y="871051"/>
                </a:lnTo>
                <a:lnTo>
                  <a:pt x="773624" y="834174"/>
                </a:lnTo>
                <a:lnTo>
                  <a:pt x="446319" y="46710"/>
                </a:lnTo>
                <a:lnTo>
                  <a:pt x="435051" y="26494"/>
                </a:lnTo>
                <a:lnTo>
                  <a:pt x="422547" y="13652"/>
                </a:lnTo>
                <a:close/>
              </a:path>
            </a:pathLst>
          </a:custGeom>
          <a:solidFill>
            <a:srgbClr val="F9B2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7344002" y="5815901"/>
            <a:ext cx="773430" cy="930275"/>
          </a:xfrm>
          <a:custGeom>
            <a:avLst/>
            <a:gdLst/>
            <a:ahLst/>
            <a:cxnLst/>
            <a:rect l="l" t="t" r="r" b="b"/>
            <a:pathLst>
              <a:path w="773429" h="930275">
                <a:moveTo>
                  <a:pt x="702259" y="0"/>
                </a:moveTo>
                <a:lnTo>
                  <a:pt x="289395" y="508"/>
                </a:lnTo>
                <a:lnTo>
                  <a:pt x="246368" y="8052"/>
                </a:lnTo>
                <a:lnTo>
                  <a:pt x="205243" y="28511"/>
                </a:lnTo>
                <a:lnTo>
                  <a:pt x="170678" y="58761"/>
                </a:lnTo>
                <a:lnTo>
                  <a:pt x="147333" y="95681"/>
                </a:lnTo>
                <a:lnTo>
                  <a:pt x="2540" y="446455"/>
                </a:lnTo>
                <a:lnTo>
                  <a:pt x="0" y="457867"/>
                </a:lnTo>
                <a:lnTo>
                  <a:pt x="0" y="546088"/>
                </a:lnTo>
                <a:lnTo>
                  <a:pt x="36106" y="614108"/>
                </a:lnTo>
                <a:lnTo>
                  <a:pt x="328308" y="905598"/>
                </a:lnTo>
                <a:lnTo>
                  <a:pt x="367280" y="928542"/>
                </a:lnTo>
                <a:lnTo>
                  <a:pt x="380390" y="930046"/>
                </a:lnTo>
                <a:lnTo>
                  <a:pt x="398363" y="927040"/>
                </a:lnTo>
                <a:lnTo>
                  <a:pt x="414842" y="918125"/>
                </a:lnTo>
                <a:lnTo>
                  <a:pt x="416523" y="916393"/>
                </a:lnTo>
                <a:lnTo>
                  <a:pt x="380390" y="916393"/>
                </a:lnTo>
                <a:lnTo>
                  <a:pt x="369588" y="915079"/>
                </a:lnTo>
                <a:lnTo>
                  <a:pt x="45745" y="604443"/>
                </a:lnTo>
                <a:lnTo>
                  <a:pt x="23072" y="572036"/>
                </a:lnTo>
                <a:lnTo>
                  <a:pt x="9698" y="532199"/>
                </a:lnTo>
                <a:lnTo>
                  <a:pt x="6699" y="490286"/>
                </a:lnTo>
                <a:lnTo>
                  <a:pt x="15151" y="451650"/>
                </a:lnTo>
                <a:lnTo>
                  <a:pt x="159956" y="100876"/>
                </a:lnTo>
                <a:lnTo>
                  <a:pt x="181215" y="67531"/>
                </a:lnTo>
                <a:lnTo>
                  <a:pt x="212899" y="39935"/>
                </a:lnTo>
                <a:lnTo>
                  <a:pt x="250475" y="21130"/>
                </a:lnTo>
                <a:lnTo>
                  <a:pt x="289407" y="14160"/>
                </a:lnTo>
                <a:lnTo>
                  <a:pt x="702221" y="13652"/>
                </a:lnTo>
                <a:lnTo>
                  <a:pt x="702259" y="0"/>
                </a:lnTo>
                <a:close/>
              </a:path>
              <a:path w="773429" h="930275">
                <a:moveTo>
                  <a:pt x="702259" y="0"/>
                </a:moveTo>
                <a:lnTo>
                  <a:pt x="702259" y="13652"/>
                </a:lnTo>
                <a:lnTo>
                  <a:pt x="718222" y="15080"/>
                </a:lnTo>
                <a:lnTo>
                  <a:pt x="732018" y="19277"/>
                </a:lnTo>
                <a:lnTo>
                  <a:pt x="743343" y="26109"/>
                </a:lnTo>
                <a:lnTo>
                  <a:pt x="751891" y="35445"/>
                </a:lnTo>
                <a:lnTo>
                  <a:pt x="757264" y="46923"/>
                </a:lnTo>
                <a:lnTo>
                  <a:pt x="759261" y="60012"/>
                </a:lnTo>
                <a:lnTo>
                  <a:pt x="757875" y="74384"/>
                </a:lnTo>
                <a:lnTo>
                  <a:pt x="427710" y="877963"/>
                </a:lnTo>
                <a:lnTo>
                  <a:pt x="394801" y="913823"/>
                </a:lnTo>
                <a:lnTo>
                  <a:pt x="380390" y="916393"/>
                </a:lnTo>
                <a:lnTo>
                  <a:pt x="416523" y="916393"/>
                </a:lnTo>
                <a:lnTo>
                  <a:pt x="429078" y="903455"/>
                </a:lnTo>
                <a:lnTo>
                  <a:pt x="440322" y="883183"/>
                </a:lnTo>
                <a:lnTo>
                  <a:pt x="765721" y="94919"/>
                </a:lnTo>
                <a:lnTo>
                  <a:pt x="772836" y="58051"/>
                </a:lnTo>
                <a:lnTo>
                  <a:pt x="763241" y="27871"/>
                </a:lnTo>
                <a:lnTo>
                  <a:pt x="739021" y="7485"/>
                </a:lnTo>
                <a:lnTo>
                  <a:pt x="702259" y="0"/>
                </a:lnTo>
                <a:close/>
              </a:path>
            </a:pathLst>
          </a:custGeom>
          <a:solidFill>
            <a:srgbClr val="E94E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7344003" y="6451085"/>
            <a:ext cx="338455" cy="414655"/>
          </a:xfrm>
          <a:custGeom>
            <a:avLst/>
            <a:gdLst/>
            <a:ahLst/>
            <a:cxnLst/>
            <a:rect l="l" t="t" r="r" b="b"/>
            <a:pathLst>
              <a:path w="338454" h="414654">
                <a:moveTo>
                  <a:pt x="0" y="0"/>
                </a:moveTo>
                <a:lnTo>
                  <a:pt x="0" y="17149"/>
                </a:lnTo>
                <a:lnTo>
                  <a:pt x="12636" y="27017"/>
                </a:lnTo>
                <a:lnTo>
                  <a:pt x="304825" y="318508"/>
                </a:lnTo>
                <a:lnTo>
                  <a:pt x="315144" y="330826"/>
                </a:lnTo>
                <a:lnTo>
                  <a:pt x="321962" y="343571"/>
                </a:lnTo>
                <a:lnTo>
                  <a:pt x="325158" y="356430"/>
                </a:lnTo>
                <a:lnTo>
                  <a:pt x="324611" y="369092"/>
                </a:lnTo>
                <a:lnTo>
                  <a:pt x="301308" y="400869"/>
                </a:lnTo>
                <a:lnTo>
                  <a:pt x="272779" y="414280"/>
                </a:lnTo>
                <a:lnTo>
                  <a:pt x="302162" y="414280"/>
                </a:lnTo>
                <a:lnTo>
                  <a:pt x="323445" y="399879"/>
                </a:lnTo>
                <a:lnTo>
                  <a:pt x="337995" y="371727"/>
                </a:lnTo>
                <a:lnTo>
                  <a:pt x="335246" y="340155"/>
                </a:lnTo>
                <a:lnTo>
                  <a:pt x="314464" y="308843"/>
                </a:lnTo>
                <a:lnTo>
                  <a:pt x="22262" y="17353"/>
                </a:lnTo>
                <a:lnTo>
                  <a:pt x="0" y="0"/>
                </a:lnTo>
                <a:close/>
              </a:path>
            </a:pathLst>
          </a:custGeom>
          <a:solidFill>
            <a:srgbClr val="F9B23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5364" y="7015495"/>
            <a:ext cx="141605" cy="142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5"/>
              </a:lnSpc>
            </a:pPr>
            <a:r>
              <a:rPr dirty="0" sz="1000" spc="-5">
                <a:latin typeface="Arial"/>
                <a:cs typeface="Arial"/>
              </a:rPr>
              <a:t>21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1990" y="7559992"/>
                </a:lnTo>
                <a:lnTo>
                  <a:pt x="10691990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" y="1991336"/>
            <a:ext cx="10691990" cy="55686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95499" y="551141"/>
            <a:ext cx="566356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E94E0F"/>
                </a:solidFill>
              </a:rPr>
              <a:t>Спасибо </a:t>
            </a:r>
            <a:r>
              <a:rPr dirty="0" spc="-30">
                <a:solidFill>
                  <a:srgbClr val="E94E0F"/>
                </a:solidFill>
              </a:rPr>
              <a:t>за</a:t>
            </a:r>
            <a:r>
              <a:rPr dirty="0" spc="-80">
                <a:solidFill>
                  <a:srgbClr val="E94E0F"/>
                </a:solidFill>
              </a:rPr>
              <a:t> </a:t>
            </a:r>
            <a:r>
              <a:rPr dirty="0" spc="-10">
                <a:solidFill>
                  <a:srgbClr val="E94E0F"/>
                </a:solidFill>
              </a:rPr>
              <a:t>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5981" y="6990764"/>
            <a:ext cx="965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65437" y="567862"/>
            <a:ext cx="4745355" cy="64071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20"/>
              <a:t>Основной</a:t>
            </a:r>
            <a:r>
              <a:rPr dirty="0" spc="-60"/>
              <a:t> </a:t>
            </a:r>
            <a:r>
              <a:rPr dirty="0" spc="-10"/>
              <a:t>логотип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299" y="2063369"/>
            <a:ext cx="2964180" cy="1803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1594">
              <a:lnSpc>
                <a:spcPct val="116700"/>
              </a:lnSpc>
              <a:spcBef>
                <a:spcPts val="100"/>
              </a:spcBef>
            </a:pPr>
            <a:r>
              <a:rPr dirty="0" sz="1000" spc="-5">
                <a:latin typeface="Arial"/>
                <a:cs typeface="Arial"/>
              </a:rPr>
              <a:t>Научно-учебные </a:t>
            </a:r>
            <a:r>
              <a:rPr dirty="0" sz="1000" spc="-10">
                <a:latin typeface="Arial"/>
                <a:cs typeface="Arial"/>
              </a:rPr>
              <a:t>лаборатории </a:t>
            </a:r>
            <a:r>
              <a:rPr dirty="0" sz="1000" spc="-5">
                <a:latin typeface="Arial"/>
                <a:cs typeface="Arial"/>
              </a:rPr>
              <a:t>на </a:t>
            </a:r>
            <a:r>
              <a:rPr dirty="0" sz="1000" spc="-15">
                <a:latin typeface="Arial"/>
                <a:cs typeface="Arial"/>
              </a:rPr>
              <a:t>базе </a:t>
            </a:r>
            <a:r>
              <a:rPr dirty="0" sz="1000" spc="-10">
                <a:latin typeface="Arial"/>
                <a:cs typeface="Arial"/>
              </a:rPr>
              <a:t>общеоб-  </a:t>
            </a:r>
            <a:r>
              <a:rPr dirty="0" sz="1000" spc="-15">
                <a:latin typeface="Arial"/>
                <a:cs typeface="Arial"/>
              </a:rPr>
              <a:t>разовательных </a:t>
            </a:r>
            <a:r>
              <a:rPr dirty="0" sz="1000" spc="-10">
                <a:latin typeface="Arial"/>
                <a:cs typeface="Arial"/>
              </a:rPr>
              <a:t>организаций </a:t>
            </a:r>
            <a:r>
              <a:rPr dirty="0" sz="1000" spc="-5">
                <a:latin typeface="Arial"/>
                <a:cs typeface="Arial"/>
              </a:rPr>
              <a:t>имеют собственный  </a:t>
            </a:r>
            <a:r>
              <a:rPr dirty="0" sz="1000">
                <a:latin typeface="Arial"/>
                <a:cs typeface="Arial"/>
              </a:rPr>
              <a:t>фирменный стиль и </a:t>
            </a:r>
            <a:r>
              <a:rPr dirty="0" sz="1000" spc="-10">
                <a:latin typeface="Arial"/>
                <a:cs typeface="Arial"/>
              </a:rPr>
              <a:t>название </a:t>
            </a:r>
            <a:r>
              <a:rPr dirty="0" sz="1000">
                <a:latin typeface="Arial"/>
                <a:cs typeface="Arial"/>
              </a:rPr>
              <a:t>–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«Доброшкола».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Основной </a:t>
            </a:r>
            <a:r>
              <a:rPr dirty="0" sz="1000" spc="-10">
                <a:latin typeface="Arial"/>
                <a:cs typeface="Arial"/>
              </a:rPr>
              <a:t>логотип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содержит: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  <a:buChar char="–"/>
              <a:tabLst>
                <a:tab pos="118745" algn="l"/>
              </a:tabLst>
            </a:pPr>
            <a:r>
              <a:rPr dirty="0" sz="1000" spc="-10">
                <a:latin typeface="Arial"/>
                <a:cs typeface="Arial"/>
              </a:rPr>
              <a:t>название </a:t>
            </a:r>
            <a:r>
              <a:rPr dirty="0" sz="1000" spc="-5">
                <a:latin typeface="Arial"/>
                <a:cs typeface="Arial"/>
              </a:rPr>
              <a:t>«Доброшкола»,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16700"/>
              </a:lnSpc>
              <a:buChar char="–"/>
              <a:tabLst>
                <a:tab pos="118745" algn="l"/>
              </a:tabLst>
            </a:pPr>
            <a:r>
              <a:rPr dirty="0" sz="1000">
                <a:latin typeface="Arial"/>
                <a:cs typeface="Arial"/>
              </a:rPr>
              <a:t>графические </a:t>
            </a:r>
            <a:r>
              <a:rPr dirty="0" sz="1000" spc="-10">
                <a:latin typeface="Arial"/>
                <a:cs typeface="Arial"/>
              </a:rPr>
              <a:t>элементы </a:t>
            </a:r>
            <a:r>
              <a:rPr dirty="0" sz="1000">
                <a:latin typeface="Arial"/>
                <a:cs typeface="Arial"/>
              </a:rPr>
              <a:t>в </a:t>
            </a:r>
            <a:r>
              <a:rPr dirty="0" sz="1000" spc="-5">
                <a:latin typeface="Arial"/>
                <a:cs typeface="Arial"/>
              </a:rPr>
              <a:t>виде </a:t>
            </a:r>
            <a:r>
              <a:rPr dirty="0" sz="1000">
                <a:latin typeface="Arial"/>
                <a:cs typeface="Arial"/>
              </a:rPr>
              <a:t>специальных  </a:t>
            </a:r>
            <a:r>
              <a:rPr dirty="0" sz="1000" spc="-5">
                <a:latin typeface="Arial"/>
                <a:cs typeface="Arial"/>
              </a:rPr>
              <a:t>учебных </a:t>
            </a:r>
            <a:r>
              <a:rPr dirty="0" sz="1000" spc="-30">
                <a:latin typeface="Arial"/>
                <a:cs typeface="Arial"/>
              </a:rPr>
              <a:t>парт, </a:t>
            </a:r>
            <a:r>
              <a:rPr dirty="0" sz="1000" spc="-10">
                <a:latin typeface="Arial"/>
                <a:cs typeface="Arial"/>
              </a:rPr>
              <a:t>составленных </a:t>
            </a:r>
            <a:r>
              <a:rPr dirty="0" sz="1000">
                <a:latin typeface="Arial"/>
                <a:cs typeface="Arial"/>
              </a:rPr>
              <a:t>в форме </a:t>
            </a:r>
            <a:r>
              <a:rPr dirty="0" sz="1000" spc="-10">
                <a:latin typeface="Arial"/>
                <a:cs typeface="Arial"/>
              </a:rPr>
              <a:t>цветка\сол-  </a:t>
            </a:r>
            <a:r>
              <a:rPr dirty="0" sz="1000" spc="-5">
                <a:latin typeface="Arial"/>
                <a:cs typeface="Arial"/>
              </a:rPr>
              <a:t>нышка,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  <a:buChar char="–"/>
              <a:tabLst>
                <a:tab pos="118745" algn="l"/>
              </a:tabLst>
            </a:pPr>
            <a:r>
              <a:rPr dirty="0" sz="1000" spc="-5">
                <a:latin typeface="Arial"/>
                <a:cs typeface="Arial"/>
              </a:rPr>
              <a:t>девиз «Все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получится!».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19344" y="2356873"/>
            <a:ext cx="2431334" cy="233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984265" y="4772233"/>
            <a:ext cx="2898140" cy="89661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3600" spc="-10" b="1">
                <a:latin typeface="Arial"/>
                <a:cs typeface="Arial"/>
              </a:rPr>
              <a:t>Доброшкола</a:t>
            </a:r>
            <a:endParaRPr sz="3600">
              <a:latin typeface="Arial"/>
              <a:cs typeface="Arial"/>
            </a:endParaRPr>
          </a:p>
          <a:p>
            <a:pPr algn="ctr" marR="42545">
              <a:lnSpc>
                <a:spcPct val="100000"/>
              </a:lnSpc>
              <a:spcBef>
                <a:spcPts val="50"/>
              </a:spcBef>
            </a:pPr>
            <a:r>
              <a:rPr dirty="0" sz="2050" spc="-315" b="1">
                <a:solidFill>
                  <a:srgbClr val="E94E0F"/>
                </a:solidFill>
                <a:latin typeface="Arial"/>
                <a:cs typeface="Arial"/>
              </a:rPr>
              <a:t>Всё</a:t>
            </a:r>
            <a:r>
              <a:rPr dirty="0" sz="2050" spc="-95" b="1">
                <a:solidFill>
                  <a:srgbClr val="E94E0F"/>
                </a:solidFill>
                <a:latin typeface="Arial"/>
                <a:cs typeface="Arial"/>
              </a:rPr>
              <a:t> </a:t>
            </a:r>
            <a:r>
              <a:rPr dirty="0" sz="2050" spc="-200" b="1">
                <a:solidFill>
                  <a:srgbClr val="E94E0F"/>
                </a:solidFill>
                <a:latin typeface="Arial"/>
                <a:cs typeface="Arial"/>
              </a:rPr>
              <a:t>получится!</a:t>
            </a:r>
            <a:endParaRPr sz="20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8304" y="4551235"/>
            <a:ext cx="2139696" cy="1604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5981" y="6990764"/>
            <a:ext cx="965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1965" y="567862"/>
            <a:ext cx="8885555" cy="64071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15"/>
              <a:t>Дополнительные </a:t>
            </a:r>
            <a:r>
              <a:rPr dirty="0" spc="5"/>
              <a:t>версии</a:t>
            </a:r>
            <a:r>
              <a:rPr dirty="0" spc="-40"/>
              <a:t> </a:t>
            </a:r>
            <a:r>
              <a:rPr dirty="0" spc="-10"/>
              <a:t>логотипа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299" y="2063369"/>
            <a:ext cx="3007995" cy="736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8740">
              <a:lnSpc>
                <a:spcPct val="116700"/>
              </a:lnSpc>
              <a:spcBef>
                <a:spcPts val="100"/>
              </a:spcBef>
            </a:pPr>
            <a:r>
              <a:rPr dirty="0" sz="1000" spc="-10">
                <a:latin typeface="Arial"/>
                <a:cs typeface="Arial"/>
              </a:rPr>
              <a:t>Дополнительная версия логотипа имеет горизон-  тальный </a:t>
            </a:r>
            <a:r>
              <a:rPr dirty="0" sz="1000" spc="-5">
                <a:latin typeface="Arial"/>
                <a:cs typeface="Arial"/>
              </a:rPr>
              <a:t>формат </a:t>
            </a:r>
            <a:r>
              <a:rPr dirty="0" sz="1000">
                <a:latin typeface="Arial"/>
                <a:cs typeface="Arial"/>
              </a:rPr>
              <a:t>и </a:t>
            </a:r>
            <a:r>
              <a:rPr dirty="0" sz="1000" spc="-10">
                <a:latin typeface="Arial"/>
                <a:cs typeface="Arial"/>
              </a:rPr>
              <a:t>предназначена </a:t>
            </a:r>
            <a:r>
              <a:rPr dirty="0" sz="1000" spc="-5">
                <a:latin typeface="Arial"/>
                <a:cs typeface="Arial"/>
              </a:rPr>
              <a:t>для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макетов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16700"/>
              </a:lnSpc>
            </a:pPr>
            <a:r>
              <a:rPr dirty="0" sz="1000">
                <a:latin typeface="Arial"/>
                <a:cs typeface="Arial"/>
              </a:rPr>
              <a:t>с </a:t>
            </a:r>
            <a:r>
              <a:rPr dirty="0" sz="1000" spc="-10">
                <a:latin typeface="Arial"/>
                <a:cs typeface="Arial"/>
              </a:rPr>
              <a:t>горизонтальной ориентацией </a:t>
            </a:r>
            <a:r>
              <a:rPr dirty="0" sz="1000">
                <a:latin typeface="Arial"/>
                <a:cs typeface="Arial"/>
              </a:rPr>
              <a:t>(напрмер </a:t>
            </a:r>
            <a:r>
              <a:rPr dirty="0" sz="1000" spc="-5">
                <a:latin typeface="Arial"/>
                <a:cs typeface="Arial"/>
              </a:rPr>
              <a:t>перетяж-  </a:t>
            </a:r>
            <a:r>
              <a:rPr dirty="0" sz="1000" spc="10">
                <a:latin typeface="Arial"/>
                <a:cs typeface="Arial"/>
              </a:rPr>
              <a:t>ка </a:t>
            </a:r>
            <a:r>
              <a:rPr dirty="0" sz="1000">
                <a:latin typeface="Arial"/>
                <a:cs typeface="Arial"/>
              </a:rPr>
              <a:t>или </a:t>
            </a:r>
            <a:r>
              <a:rPr dirty="0" sz="1000" spc="-10">
                <a:latin typeface="Arial"/>
                <a:cs typeface="Arial"/>
              </a:rPr>
              <a:t>горизонтальный баннер </a:t>
            </a:r>
            <a:r>
              <a:rPr dirty="0" sz="1000">
                <a:latin typeface="Arial"/>
                <a:cs typeface="Arial"/>
              </a:rPr>
              <a:t>в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интернете).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2952369"/>
            <a:ext cx="2952750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000" spc="-5">
                <a:latin typeface="Arial"/>
                <a:cs typeface="Arial"/>
              </a:rPr>
              <a:t>Допускается </a:t>
            </a:r>
            <a:r>
              <a:rPr dirty="0" sz="1000" spc="-10">
                <a:latin typeface="Arial"/>
                <a:cs typeface="Arial"/>
              </a:rPr>
              <a:t>использование только </a:t>
            </a:r>
            <a:r>
              <a:rPr dirty="0" sz="1000" spc="-5">
                <a:latin typeface="Arial"/>
                <a:cs typeface="Arial"/>
              </a:rPr>
              <a:t>графического  </a:t>
            </a:r>
            <a:r>
              <a:rPr dirty="0" sz="1000" spc="-10">
                <a:latin typeface="Arial"/>
                <a:cs typeface="Arial"/>
              </a:rPr>
              <a:t>элемента, </a:t>
            </a:r>
            <a:r>
              <a:rPr dirty="0" sz="1000" spc="-5">
                <a:latin typeface="Arial"/>
                <a:cs typeface="Arial"/>
              </a:rPr>
              <a:t>например </a:t>
            </a:r>
            <a:r>
              <a:rPr dirty="0" sz="1000">
                <a:latin typeface="Arial"/>
                <a:cs typeface="Arial"/>
              </a:rPr>
              <a:t>в </a:t>
            </a:r>
            <a:r>
              <a:rPr dirty="0" sz="1000" spc="-5">
                <a:latin typeface="Arial"/>
                <a:cs typeface="Arial"/>
              </a:rPr>
              <a:t>сувенирной </a:t>
            </a:r>
            <a:r>
              <a:rPr dirty="0" sz="1000" spc="-10">
                <a:latin typeface="Arial"/>
                <a:cs typeface="Arial"/>
              </a:rPr>
              <a:t>продукции </a:t>
            </a:r>
            <a:r>
              <a:rPr dirty="0" sz="1000">
                <a:latin typeface="Arial"/>
                <a:cs typeface="Arial"/>
              </a:rPr>
              <a:t>(см  </a:t>
            </a:r>
            <a:r>
              <a:rPr dirty="0" sz="1000" spc="-5">
                <a:latin typeface="Arial"/>
                <a:cs typeface="Arial"/>
              </a:rPr>
              <a:t>далее) </a:t>
            </a:r>
            <a:r>
              <a:rPr dirty="0" sz="1000">
                <a:latin typeface="Arial"/>
                <a:cs typeface="Arial"/>
              </a:rPr>
              <a:t>и в </a:t>
            </a:r>
            <a:r>
              <a:rPr dirty="0" sz="1000" spc="-5">
                <a:latin typeface="Arial"/>
                <a:cs typeface="Arial"/>
              </a:rPr>
              <a:t>оформлении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интерьеров.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3663569"/>
            <a:ext cx="2955290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В </a:t>
            </a:r>
            <a:r>
              <a:rPr dirty="0" sz="1000" spc="-10">
                <a:latin typeface="Arial"/>
                <a:cs typeface="Arial"/>
              </a:rPr>
              <a:t>некоторых </a:t>
            </a:r>
            <a:r>
              <a:rPr dirty="0" sz="1000">
                <a:latin typeface="Arial"/>
                <a:cs typeface="Arial"/>
              </a:rPr>
              <a:t>случаях </a:t>
            </a:r>
            <a:r>
              <a:rPr dirty="0" sz="1000" spc="-5">
                <a:latin typeface="Arial"/>
                <a:cs typeface="Arial"/>
              </a:rPr>
              <a:t>для нанесения на </a:t>
            </a:r>
            <a:r>
              <a:rPr dirty="0" sz="1000">
                <a:latin typeface="Arial"/>
                <a:cs typeface="Arial"/>
              </a:rPr>
              <a:t>узкую по-  </a:t>
            </a:r>
            <a:r>
              <a:rPr dirty="0" sz="1000" spc="-5">
                <a:latin typeface="Arial"/>
                <a:cs typeface="Arial"/>
              </a:rPr>
              <a:t>верхность (карандаш, </a:t>
            </a:r>
            <a:r>
              <a:rPr dirty="0" sz="1000">
                <a:latin typeface="Arial"/>
                <a:cs typeface="Arial"/>
              </a:rPr>
              <a:t>ручка, </a:t>
            </a:r>
            <a:r>
              <a:rPr dirty="0" sz="1000" spc="-10">
                <a:latin typeface="Arial"/>
                <a:cs typeface="Arial"/>
              </a:rPr>
              <a:t>лента </a:t>
            </a:r>
            <a:r>
              <a:rPr dirty="0" sz="1000">
                <a:latin typeface="Arial"/>
                <a:cs typeface="Arial"/>
              </a:rPr>
              <a:t>и </a:t>
            </a:r>
            <a:r>
              <a:rPr dirty="0" sz="1000" spc="-25">
                <a:latin typeface="Arial"/>
                <a:cs typeface="Arial"/>
              </a:rPr>
              <a:t>т.п.) </a:t>
            </a:r>
            <a:r>
              <a:rPr dirty="0" sz="1000" spc="-5">
                <a:latin typeface="Arial"/>
                <a:cs typeface="Arial"/>
              </a:rPr>
              <a:t>исполь-  </a:t>
            </a:r>
            <a:r>
              <a:rPr dirty="0" sz="1000" spc="-15">
                <a:latin typeface="Arial"/>
                <a:cs typeface="Arial"/>
              </a:rPr>
              <a:t>зуется </a:t>
            </a:r>
            <a:r>
              <a:rPr dirty="0" sz="1000" spc="-10">
                <a:latin typeface="Arial"/>
                <a:cs typeface="Arial"/>
              </a:rPr>
              <a:t>только </a:t>
            </a:r>
            <a:r>
              <a:rPr dirty="0" sz="1000" spc="-5">
                <a:latin typeface="Arial"/>
                <a:cs typeface="Arial"/>
              </a:rPr>
              <a:t>надпись </a:t>
            </a:r>
            <a:r>
              <a:rPr dirty="0" sz="1000">
                <a:latin typeface="Arial"/>
                <a:cs typeface="Arial"/>
              </a:rPr>
              <a:t>в </a:t>
            </a:r>
            <a:r>
              <a:rPr dirty="0" sz="1000" spc="-10">
                <a:latin typeface="Arial"/>
                <a:cs typeface="Arial"/>
              </a:rPr>
              <a:t>одну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строку.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05673" y="2182944"/>
            <a:ext cx="1449273" cy="1393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891655" y="2567622"/>
            <a:ext cx="2406027" cy="3633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889000" y="2922515"/>
            <a:ext cx="1539240" cy="323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50" spc="-315" b="1">
                <a:solidFill>
                  <a:srgbClr val="E94E0F"/>
                </a:solidFill>
                <a:latin typeface="Arial"/>
                <a:cs typeface="Arial"/>
              </a:rPr>
              <a:t>Всё</a:t>
            </a:r>
            <a:r>
              <a:rPr dirty="0" sz="1950" spc="-150" b="1">
                <a:solidFill>
                  <a:srgbClr val="E94E0F"/>
                </a:solidFill>
                <a:latin typeface="Arial"/>
                <a:cs typeface="Arial"/>
              </a:rPr>
              <a:t> </a:t>
            </a:r>
            <a:r>
              <a:rPr dirty="0" sz="1950" spc="-204" b="1">
                <a:solidFill>
                  <a:srgbClr val="E94E0F"/>
                </a:solidFill>
                <a:latin typeface="Arial"/>
                <a:cs typeface="Arial"/>
              </a:rPr>
              <a:t>получится!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70868" y="4502815"/>
            <a:ext cx="1601437" cy="15399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538528" y="4797237"/>
            <a:ext cx="2352675" cy="7315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2900" spc="5" b="1">
                <a:latin typeface="Arial"/>
                <a:cs typeface="Arial"/>
              </a:rPr>
              <a:t>Доброшкола</a:t>
            </a:r>
            <a:endParaRPr sz="2900">
              <a:latin typeface="Arial"/>
              <a:cs typeface="Arial"/>
            </a:endParaRPr>
          </a:p>
          <a:p>
            <a:pPr algn="ctr" marR="33020">
              <a:lnSpc>
                <a:spcPct val="100000"/>
              </a:lnSpc>
              <a:spcBef>
                <a:spcPts val="5"/>
              </a:spcBef>
            </a:pPr>
            <a:r>
              <a:rPr dirty="0" sz="1700" spc="-280" b="1">
                <a:solidFill>
                  <a:srgbClr val="E94E0F"/>
                </a:solidFill>
                <a:latin typeface="Arial"/>
                <a:cs typeface="Arial"/>
              </a:rPr>
              <a:t>Всё </a:t>
            </a:r>
            <a:r>
              <a:rPr dirty="0" sz="1700" spc="-185" b="1">
                <a:solidFill>
                  <a:srgbClr val="E94E0F"/>
                </a:solidFill>
                <a:latin typeface="Arial"/>
                <a:cs typeface="Arial"/>
              </a:rPr>
              <a:t>получится!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5981" y="6990764"/>
            <a:ext cx="965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36002" y="2664002"/>
            <a:ext cx="2772410" cy="3330575"/>
          </a:xfrm>
          <a:custGeom>
            <a:avLst/>
            <a:gdLst/>
            <a:ahLst/>
            <a:cxnLst/>
            <a:rect l="l" t="t" r="r" b="b"/>
            <a:pathLst>
              <a:path w="2772409" h="3330575">
                <a:moveTo>
                  <a:pt x="0" y="3330003"/>
                </a:moveTo>
                <a:lnTo>
                  <a:pt x="2772003" y="3330003"/>
                </a:lnTo>
                <a:lnTo>
                  <a:pt x="2772003" y="0"/>
                </a:lnTo>
                <a:lnTo>
                  <a:pt x="0" y="0"/>
                </a:lnTo>
                <a:lnTo>
                  <a:pt x="0" y="3330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96009" y="567862"/>
            <a:ext cx="8100695" cy="64071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5"/>
              <a:t>Монохромные версии</a:t>
            </a:r>
            <a:r>
              <a:rPr dirty="0" spc="10"/>
              <a:t> </a:t>
            </a:r>
            <a:r>
              <a:rPr dirty="0" spc="-10"/>
              <a:t>логотипа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96847" y="2063369"/>
            <a:ext cx="2343150" cy="381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688340">
              <a:lnSpc>
                <a:spcPct val="116700"/>
              </a:lnSpc>
              <a:spcBef>
                <a:spcPts val="100"/>
              </a:spcBef>
            </a:pPr>
            <a:r>
              <a:rPr dirty="0" sz="1000" spc="-10">
                <a:latin typeface="Arial"/>
                <a:cs typeface="Arial"/>
              </a:rPr>
              <a:t>Цветная версия  используется </a:t>
            </a:r>
            <a:r>
              <a:rPr dirty="0" sz="1000">
                <a:latin typeface="Arial"/>
                <a:cs typeface="Arial"/>
              </a:rPr>
              <a:t>при </a:t>
            </a:r>
            <a:r>
              <a:rPr dirty="0" sz="1000" spc="-10">
                <a:latin typeface="Arial"/>
                <a:cs typeface="Arial"/>
              </a:rPr>
              <a:t>печати </a:t>
            </a:r>
            <a:r>
              <a:rPr dirty="0" sz="1000">
                <a:latin typeface="Arial"/>
                <a:cs typeface="Arial"/>
              </a:rPr>
              <a:t>в </a:t>
            </a:r>
            <a:r>
              <a:rPr dirty="0" sz="1000" spc="-10">
                <a:latin typeface="Arial"/>
                <a:cs typeface="Arial"/>
              </a:rPr>
              <a:t>одну</a:t>
            </a:r>
            <a:r>
              <a:rPr dirty="0" sz="1000" spc="-7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краску.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84593" y="2063369"/>
            <a:ext cx="2531110" cy="38100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dirty="0" sz="1000" spc="-5">
                <a:latin typeface="Arial"/>
                <a:cs typeface="Arial"/>
              </a:rPr>
              <a:t>Выворотка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dirty="0" sz="1000" spc="-10">
                <a:latin typeface="Arial"/>
                <a:cs typeface="Arial"/>
              </a:rPr>
              <a:t>используется </a:t>
            </a:r>
            <a:r>
              <a:rPr dirty="0" sz="1000">
                <a:latin typeface="Arial"/>
                <a:cs typeface="Arial"/>
              </a:rPr>
              <a:t>при </a:t>
            </a:r>
            <a:r>
              <a:rPr dirty="0" sz="1000" spc="-10">
                <a:latin typeface="Arial"/>
                <a:cs typeface="Arial"/>
              </a:rPr>
              <a:t>печати </a:t>
            </a:r>
            <a:r>
              <a:rPr dirty="0" sz="1000" spc="-5">
                <a:latin typeface="Arial"/>
                <a:cs typeface="Arial"/>
              </a:rPr>
              <a:t>на </a:t>
            </a:r>
            <a:r>
              <a:rPr dirty="0" sz="1000" spc="-10">
                <a:latin typeface="Arial"/>
                <a:cs typeface="Arial"/>
              </a:rPr>
              <a:t>темном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фоне.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86935" y="2063369"/>
            <a:ext cx="2306955" cy="381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37210">
              <a:lnSpc>
                <a:spcPct val="116700"/>
              </a:lnSpc>
              <a:spcBef>
                <a:spcPts val="100"/>
              </a:spcBef>
            </a:pPr>
            <a:r>
              <a:rPr dirty="0" sz="1000" spc="-10">
                <a:latin typeface="Arial"/>
                <a:cs typeface="Arial"/>
              </a:rPr>
              <a:t>Черно-белая версия  используется </a:t>
            </a:r>
            <a:r>
              <a:rPr dirty="0" sz="1000">
                <a:latin typeface="Arial"/>
                <a:cs typeface="Arial"/>
              </a:rPr>
              <a:t>при </a:t>
            </a:r>
            <a:r>
              <a:rPr dirty="0" sz="1000" spc="-5">
                <a:latin typeface="Arial"/>
                <a:cs typeface="Arial"/>
              </a:rPr>
              <a:t>черно-белой</a:t>
            </a:r>
            <a:r>
              <a:rPr dirty="0" sz="1000" spc="-6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печати.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86349" y="2775318"/>
            <a:ext cx="1256563" cy="1256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506727" y="4123838"/>
            <a:ext cx="1639570" cy="514984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2000" spc="10" b="1">
                <a:solidFill>
                  <a:srgbClr val="E94E0F"/>
                </a:solidFill>
                <a:latin typeface="Arial"/>
                <a:cs typeface="Arial"/>
              </a:rPr>
              <a:t>Доброшкола</a:t>
            </a:r>
            <a:endParaRPr sz="2000">
              <a:latin typeface="Arial"/>
              <a:cs typeface="Arial"/>
            </a:endParaRPr>
          </a:p>
          <a:p>
            <a:pPr algn="ctr" marR="20320">
              <a:lnSpc>
                <a:spcPct val="100000"/>
              </a:lnSpc>
              <a:spcBef>
                <a:spcPts val="35"/>
              </a:spcBef>
            </a:pPr>
            <a:r>
              <a:rPr dirty="0" sz="1150" spc="-175" b="1">
                <a:solidFill>
                  <a:srgbClr val="E94E0F"/>
                </a:solidFill>
                <a:latin typeface="Arial"/>
                <a:cs typeface="Arial"/>
              </a:rPr>
              <a:t>Всё</a:t>
            </a:r>
            <a:r>
              <a:rPr dirty="0" sz="1150" spc="-60" b="1">
                <a:solidFill>
                  <a:srgbClr val="E94E0F"/>
                </a:solidFill>
                <a:latin typeface="Arial"/>
                <a:cs typeface="Arial"/>
              </a:rPr>
              <a:t> </a:t>
            </a:r>
            <a:r>
              <a:rPr dirty="0" sz="1150" spc="-110" b="1">
                <a:solidFill>
                  <a:srgbClr val="E94E0F"/>
                </a:solidFill>
                <a:latin typeface="Arial"/>
                <a:cs typeface="Arial"/>
              </a:rPr>
              <a:t>получится!</a:t>
            </a:r>
            <a:endParaRPr sz="11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809888" y="2775318"/>
            <a:ext cx="1256563" cy="1256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641227" y="4123838"/>
            <a:ext cx="1639570" cy="514984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2000" spc="10" b="1">
                <a:latin typeface="Arial"/>
                <a:cs typeface="Arial"/>
              </a:rPr>
              <a:t>Доброшкола</a:t>
            </a:r>
            <a:endParaRPr sz="2000">
              <a:latin typeface="Arial"/>
              <a:cs typeface="Arial"/>
            </a:endParaRPr>
          </a:p>
          <a:p>
            <a:pPr algn="ctr" marR="42545">
              <a:lnSpc>
                <a:spcPct val="100000"/>
              </a:lnSpc>
              <a:spcBef>
                <a:spcPts val="35"/>
              </a:spcBef>
            </a:pPr>
            <a:r>
              <a:rPr dirty="0" sz="1150" spc="-175" b="1">
                <a:latin typeface="Arial"/>
                <a:cs typeface="Arial"/>
              </a:rPr>
              <a:t>Всё</a:t>
            </a:r>
            <a:r>
              <a:rPr dirty="0" sz="1150" spc="-60" b="1">
                <a:latin typeface="Arial"/>
                <a:cs typeface="Arial"/>
              </a:rPr>
              <a:t> </a:t>
            </a:r>
            <a:r>
              <a:rPr dirty="0" sz="1150" spc="-110" b="1">
                <a:latin typeface="Arial"/>
                <a:cs typeface="Arial"/>
              </a:rPr>
              <a:t>получится!</a:t>
            </a:r>
            <a:endParaRPr sz="11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699207" y="3342271"/>
            <a:ext cx="394335" cy="325755"/>
          </a:xfrm>
          <a:custGeom>
            <a:avLst/>
            <a:gdLst/>
            <a:ahLst/>
            <a:cxnLst/>
            <a:rect l="l" t="t" r="r" b="b"/>
            <a:pathLst>
              <a:path w="394334" h="325754">
                <a:moveTo>
                  <a:pt x="18529" y="0"/>
                </a:moveTo>
                <a:lnTo>
                  <a:pt x="11150" y="0"/>
                </a:lnTo>
                <a:lnTo>
                  <a:pt x="7734" y="1282"/>
                </a:lnTo>
                <a:lnTo>
                  <a:pt x="1828" y="7188"/>
                </a:lnTo>
                <a:lnTo>
                  <a:pt x="0" y="12763"/>
                </a:lnTo>
                <a:lnTo>
                  <a:pt x="241" y="204723"/>
                </a:lnTo>
                <a:lnTo>
                  <a:pt x="21874" y="248568"/>
                </a:lnTo>
                <a:lnTo>
                  <a:pt x="198310" y="324446"/>
                </a:lnTo>
                <a:lnTo>
                  <a:pt x="205003" y="325653"/>
                </a:lnTo>
                <a:lnTo>
                  <a:pt x="212090" y="325653"/>
                </a:lnTo>
                <a:lnTo>
                  <a:pt x="254711" y="309752"/>
                </a:lnTo>
                <a:lnTo>
                  <a:pt x="391185" y="172948"/>
                </a:lnTo>
                <a:lnTo>
                  <a:pt x="393725" y="166827"/>
                </a:lnTo>
                <a:lnTo>
                  <a:pt x="391566" y="156032"/>
                </a:lnTo>
                <a:lnTo>
                  <a:pt x="386867" y="151371"/>
                </a:lnTo>
                <a:lnTo>
                  <a:pt x="22034" y="787"/>
                </a:lnTo>
                <a:lnTo>
                  <a:pt x="185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687016" y="3330066"/>
            <a:ext cx="417195" cy="350520"/>
          </a:xfrm>
          <a:custGeom>
            <a:avLst/>
            <a:gdLst/>
            <a:ahLst/>
            <a:cxnLst/>
            <a:rect l="l" t="t" r="r" b="b"/>
            <a:pathLst>
              <a:path w="417195" h="350520">
                <a:moveTo>
                  <a:pt x="32194" y="0"/>
                </a:moveTo>
                <a:lnTo>
                  <a:pt x="27495" y="0"/>
                </a:lnTo>
                <a:lnTo>
                  <a:pt x="16423" y="2201"/>
                </a:lnTo>
                <a:lnTo>
                  <a:pt x="7718" y="8516"/>
                </a:lnTo>
                <a:lnTo>
                  <a:pt x="2028" y="18511"/>
                </a:lnTo>
                <a:lnTo>
                  <a:pt x="0" y="31750"/>
                </a:lnTo>
                <a:lnTo>
                  <a:pt x="228" y="216941"/>
                </a:lnTo>
                <a:lnTo>
                  <a:pt x="12790" y="254693"/>
                </a:lnTo>
                <a:lnTo>
                  <a:pt x="42925" y="280682"/>
                </a:lnTo>
                <a:lnTo>
                  <a:pt x="207568" y="348653"/>
                </a:lnTo>
                <a:lnTo>
                  <a:pt x="215823" y="350075"/>
                </a:lnTo>
                <a:lnTo>
                  <a:pt x="224294" y="350075"/>
                </a:lnTo>
                <a:lnTo>
                  <a:pt x="264965" y="338866"/>
                </a:lnTo>
                <a:lnTo>
                  <a:pt x="280467" y="325653"/>
                </a:lnTo>
                <a:lnTo>
                  <a:pt x="218770" y="325653"/>
                </a:lnTo>
                <a:lnTo>
                  <a:pt x="213702" y="324764"/>
                </a:lnTo>
                <a:lnTo>
                  <a:pt x="52235" y="258114"/>
                </a:lnTo>
                <a:lnTo>
                  <a:pt x="26933" y="229102"/>
                </a:lnTo>
                <a:lnTo>
                  <a:pt x="24409" y="27432"/>
                </a:lnTo>
                <a:lnTo>
                  <a:pt x="25463" y="25234"/>
                </a:lnTo>
                <a:lnTo>
                  <a:pt x="26174" y="24523"/>
                </a:lnTo>
                <a:lnTo>
                  <a:pt x="26784" y="24409"/>
                </a:lnTo>
                <a:lnTo>
                  <a:pt x="93884" y="24409"/>
                </a:lnTo>
                <a:lnTo>
                  <a:pt x="37274" y="1041"/>
                </a:lnTo>
                <a:lnTo>
                  <a:pt x="32194" y="0"/>
                </a:lnTo>
                <a:close/>
              </a:path>
              <a:path w="417195" h="350520">
                <a:moveTo>
                  <a:pt x="93884" y="24409"/>
                </a:moveTo>
                <a:lnTo>
                  <a:pt x="29057" y="24409"/>
                </a:lnTo>
                <a:lnTo>
                  <a:pt x="31114" y="24904"/>
                </a:lnTo>
                <a:lnTo>
                  <a:pt x="391515" y="173672"/>
                </a:lnTo>
                <a:lnTo>
                  <a:pt x="392810" y="175717"/>
                </a:lnTo>
                <a:lnTo>
                  <a:pt x="392925" y="176364"/>
                </a:lnTo>
                <a:lnTo>
                  <a:pt x="392518" y="178752"/>
                </a:lnTo>
                <a:lnTo>
                  <a:pt x="258254" y="313347"/>
                </a:lnTo>
                <a:lnTo>
                  <a:pt x="224294" y="325653"/>
                </a:lnTo>
                <a:lnTo>
                  <a:pt x="280467" y="325653"/>
                </a:lnTo>
                <a:lnTo>
                  <a:pt x="406323" y="199491"/>
                </a:lnTo>
                <a:lnTo>
                  <a:pt x="415610" y="185417"/>
                </a:lnTo>
                <a:lnTo>
                  <a:pt x="416809" y="171248"/>
                </a:lnTo>
                <a:lnTo>
                  <a:pt x="410247" y="158634"/>
                </a:lnTo>
                <a:lnTo>
                  <a:pt x="396252" y="149225"/>
                </a:lnTo>
                <a:lnTo>
                  <a:pt x="93884" y="244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972725" y="3536937"/>
            <a:ext cx="327025" cy="393065"/>
          </a:xfrm>
          <a:custGeom>
            <a:avLst/>
            <a:gdLst/>
            <a:ahLst/>
            <a:cxnLst/>
            <a:rect l="l" t="t" r="r" b="b"/>
            <a:pathLst>
              <a:path w="327025" h="393064">
                <a:moveTo>
                  <a:pt x="167642" y="0"/>
                </a:moveTo>
                <a:lnTo>
                  <a:pt x="156530" y="0"/>
                </a:lnTo>
                <a:lnTo>
                  <a:pt x="151284" y="2654"/>
                </a:lnTo>
                <a:lnTo>
                  <a:pt x="15725" y="138544"/>
                </a:lnTo>
                <a:lnTo>
                  <a:pt x="6557" y="151696"/>
                </a:lnTo>
                <a:lnTo>
                  <a:pt x="1172" y="167854"/>
                </a:lnTo>
                <a:lnTo>
                  <a:pt x="0" y="184848"/>
                </a:lnTo>
                <a:lnTo>
                  <a:pt x="3469" y="200507"/>
                </a:lnTo>
                <a:lnTo>
                  <a:pt x="68823" y="357733"/>
                </a:lnTo>
                <a:lnTo>
                  <a:pt x="105567" y="389955"/>
                </a:lnTo>
                <a:lnTo>
                  <a:pt x="121351" y="392760"/>
                </a:lnTo>
                <a:lnTo>
                  <a:pt x="314619" y="392518"/>
                </a:lnTo>
                <a:lnTo>
                  <a:pt x="320753" y="389991"/>
                </a:lnTo>
                <a:lnTo>
                  <a:pt x="326849" y="380834"/>
                </a:lnTo>
                <a:lnTo>
                  <a:pt x="326824" y="374218"/>
                </a:lnTo>
                <a:lnTo>
                  <a:pt x="173332" y="4902"/>
                </a:lnTo>
                <a:lnTo>
                  <a:pt x="16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960622" y="3524745"/>
            <a:ext cx="350520" cy="417195"/>
          </a:xfrm>
          <a:custGeom>
            <a:avLst/>
            <a:gdLst/>
            <a:ahLst/>
            <a:cxnLst/>
            <a:rect l="l" t="t" r="r" b="b"/>
            <a:pathLst>
              <a:path w="350520" h="417195">
                <a:moveTo>
                  <a:pt x="173369" y="0"/>
                </a:moveTo>
                <a:lnTo>
                  <a:pt x="19179" y="142125"/>
                </a:lnTo>
                <a:lnTo>
                  <a:pt x="1365" y="177712"/>
                </a:lnTo>
                <a:lnTo>
                  <a:pt x="0" y="198273"/>
                </a:lnTo>
                <a:lnTo>
                  <a:pt x="4307" y="217385"/>
                </a:lnTo>
                <a:lnTo>
                  <a:pt x="69648" y="374611"/>
                </a:lnTo>
                <a:lnTo>
                  <a:pt x="95680" y="404661"/>
                </a:lnTo>
                <a:lnTo>
                  <a:pt x="133428" y="417156"/>
                </a:lnTo>
                <a:lnTo>
                  <a:pt x="318683" y="416941"/>
                </a:lnTo>
                <a:lnTo>
                  <a:pt x="335199" y="413559"/>
                </a:lnTo>
                <a:lnTo>
                  <a:pt x="346062" y="404388"/>
                </a:lnTo>
                <a:lnTo>
                  <a:pt x="349737" y="392747"/>
                </a:lnTo>
                <a:lnTo>
                  <a:pt x="133428" y="392747"/>
                </a:lnTo>
                <a:lnTo>
                  <a:pt x="121248" y="390474"/>
                </a:lnTo>
                <a:lnTo>
                  <a:pt x="92191" y="365252"/>
                </a:lnTo>
                <a:lnTo>
                  <a:pt x="26849" y="208026"/>
                </a:lnTo>
                <a:lnTo>
                  <a:pt x="24267" y="195894"/>
                </a:lnTo>
                <a:lnTo>
                  <a:pt x="25270" y="182432"/>
                </a:lnTo>
                <a:lnTo>
                  <a:pt x="170283" y="25209"/>
                </a:lnTo>
                <a:lnTo>
                  <a:pt x="201691" y="24409"/>
                </a:lnTo>
                <a:lnTo>
                  <a:pt x="200255" y="20954"/>
                </a:lnTo>
                <a:lnTo>
                  <a:pt x="195195" y="11888"/>
                </a:lnTo>
                <a:lnTo>
                  <a:pt x="188808" y="5329"/>
                </a:lnTo>
                <a:lnTo>
                  <a:pt x="181423" y="1343"/>
                </a:lnTo>
                <a:lnTo>
                  <a:pt x="173369" y="0"/>
                </a:lnTo>
                <a:close/>
              </a:path>
              <a:path w="350520" h="417195">
                <a:moveTo>
                  <a:pt x="201691" y="24409"/>
                </a:moveTo>
                <a:lnTo>
                  <a:pt x="173788" y="24409"/>
                </a:lnTo>
                <a:lnTo>
                  <a:pt x="175846" y="25819"/>
                </a:lnTo>
                <a:lnTo>
                  <a:pt x="326455" y="388213"/>
                </a:lnTo>
                <a:lnTo>
                  <a:pt x="325922" y="390575"/>
                </a:lnTo>
                <a:lnTo>
                  <a:pt x="325549" y="391134"/>
                </a:lnTo>
                <a:lnTo>
                  <a:pt x="323598" y="392518"/>
                </a:lnTo>
                <a:lnTo>
                  <a:pt x="133428" y="392747"/>
                </a:lnTo>
                <a:lnTo>
                  <a:pt x="349737" y="392747"/>
                </a:lnTo>
                <a:lnTo>
                  <a:pt x="350246" y="391134"/>
                </a:lnTo>
                <a:lnTo>
                  <a:pt x="350273" y="390474"/>
                </a:lnTo>
                <a:lnTo>
                  <a:pt x="347105" y="374281"/>
                </a:lnTo>
                <a:lnTo>
                  <a:pt x="201691" y="244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968624" y="3970489"/>
            <a:ext cx="326390" cy="393065"/>
          </a:xfrm>
          <a:custGeom>
            <a:avLst/>
            <a:gdLst/>
            <a:ahLst/>
            <a:cxnLst/>
            <a:rect l="l" t="t" r="r" b="b"/>
            <a:pathLst>
              <a:path w="326390" h="393064">
                <a:moveTo>
                  <a:pt x="314148" y="0"/>
                </a:moveTo>
                <a:lnTo>
                  <a:pt x="120854" y="215"/>
                </a:lnTo>
                <a:lnTo>
                  <a:pt x="77004" y="21854"/>
                </a:lnTo>
                <a:lnTo>
                  <a:pt x="3429" y="192747"/>
                </a:lnTo>
                <a:lnTo>
                  <a:pt x="0" y="208411"/>
                </a:lnTo>
                <a:lnTo>
                  <a:pt x="1212" y="225401"/>
                </a:lnTo>
                <a:lnTo>
                  <a:pt x="6632" y="241545"/>
                </a:lnTo>
                <a:lnTo>
                  <a:pt x="15825" y="254673"/>
                </a:lnTo>
                <a:lnTo>
                  <a:pt x="151702" y="390245"/>
                </a:lnTo>
                <a:lnTo>
                  <a:pt x="156934" y="392874"/>
                </a:lnTo>
                <a:lnTo>
                  <a:pt x="168060" y="392874"/>
                </a:lnTo>
                <a:lnTo>
                  <a:pt x="173749" y="387959"/>
                </a:lnTo>
                <a:lnTo>
                  <a:pt x="326365" y="18275"/>
                </a:lnTo>
                <a:lnTo>
                  <a:pt x="326365" y="11645"/>
                </a:lnTo>
                <a:lnTo>
                  <a:pt x="320256" y="2514"/>
                </a:lnTo>
                <a:lnTo>
                  <a:pt x="3141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956500" y="3958272"/>
            <a:ext cx="349885" cy="417830"/>
          </a:xfrm>
          <a:custGeom>
            <a:avLst/>
            <a:gdLst/>
            <a:ahLst/>
            <a:cxnLst/>
            <a:rect l="l" t="t" r="r" b="b"/>
            <a:pathLst>
              <a:path w="349884" h="417829">
                <a:moveTo>
                  <a:pt x="318207" y="0"/>
                </a:moveTo>
                <a:lnTo>
                  <a:pt x="132952" y="228"/>
                </a:lnTo>
                <a:lnTo>
                  <a:pt x="95211" y="12790"/>
                </a:lnTo>
                <a:lnTo>
                  <a:pt x="69224" y="42926"/>
                </a:lnTo>
                <a:lnTo>
                  <a:pt x="4263" y="200304"/>
                </a:lnTo>
                <a:lnTo>
                  <a:pt x="0" y="219441"/>
                </a:lnTo>
                <a:lnTo>
                  <a:pt x="1415" y="240003"/>
                </a:lnTo>
                <a:lnTo>
                  <a:pt x="19313" y="275539"/>
                </a:lnTo>
                <a:lnTo>
                  <a:pt x="150415" y="406323"/>
                </a:lnTo>
                <a:lnTo>
                  <a:pt x="173795" y="417296"/>
                </a:lnTo>
                <a:lnTo>
                  <a:pt x="181858" y="415946"/>
                </a:lnTo>
                <a:lnTo>
                  <a:pt x="172995" y="392874"/>
                </a:lnTo>
                <a:lnTo>
                  <a:pt x="170697" y="392074"/>
                </a:lnTo>
                <a:lnTo>
                  <a:pt x="36547" y="258254"/>
                </a:lnTo>
                <a:lnTo>
                  <a:pt x="29535" y="248034"/>
                </a:lnTo>
                <a:lnTo>
                  <a:pt x="25315" y="235216"/>
                </a:lnTo>
                <a:lnTo>
                  <a:pt x="24279" y="221760"/>
                </a:lnTo>
                <a:lnTo>
                  <a:pt x="26818" y="209626"/>
                </a:lnTo>
                <a:lnTo>
                  <a:pt x="91792" y="52235"/>
                </a:lnTo>
                <a:lnTo>
                  <a:pt x="120806" y="26928"/>
                </a:lnTo>
                <a:lnTo>
                  <a:pt x="349358" y="24409"/>
                </a:lnTo>
                <a:lnTo>
                  <a:pt x="345574" y="12504"/>
                </a:lnTo>
                <a:lnTo>
                  <a:pt x="334706" y="3358"/>
                </a:lnTo>
                <a:lnTo>
                  <a:pt x="318207" y="0"/>
                </a:lnTo>
                <a:close/>
              </a:path>
              <a:path w="349884" h="417829">
                <a:moveTo>
                  <a:pt x="349358" y="24409"/>
                </a:moveTo>
                <a:lnTo>
                  <a:pt x="323135" y="24409"/>
                </a:lnTo>
                <a:lnTo>
                  <a:pt x="325091" y="25806"/>
                </a:lnTo>
                <a:lnTo>
                  <a:pt x="325461" y="26362"/>
                </a:lnTo>
                <a:lnTo>
                  <a:pt x="325992" y="28701"/>
                </a:lnTo>
                <a:lnTo>
                  <a:pt x="176259" y="391452"/>
                </a:lnTo>
                <a:lnTo>
                  <a:pt x="174215" y="392874"/>
                </a:lnTo>
                <a:lnTo>
                  <a:pt x="202081" y="392874"/>
                </a:lnTo>
                <a:lnTo>
                  <a:pt x="346681" y="42583"/>
                </a:lnTo>
                <a:lnTo>
                  <a:pt x="349818" y="26352"/>
                </a:lnTo>
                <a:lnTo>
                  <a:pt x="349802" y="25806"/>
                </a:lnTo>
                <a:lnTo>
                  <a:pt x="349358" y="244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706777" y="4243908"/>
            <a:ext cx="393700" cy="326390"/>
          </a:xfrm>
          <a:custGeom>
            <a:avLst/>
            <a:gdLst/>
            <a:ahLst/>
            <a:cxnLst/>
            <a:rect l="l" t="t" r="r" b="b"/>
            <a:pathLst>
              <a:path w="393700" h="326389">
                <a:moveTo>
                  <a:pt x="211721" y="0"/>
                </a:moveTo>
                <a:lnTo>
                  <a:pt x="204558" y="0"/>
                </a:lnTo>
                <a:lnTo>
                  <a:pt x="197827" y="1231"/>
                </a:lnTo>
                <a:lnTo>
                  <a:pt x="35013" y="68897"/>
                </a:lnTo>
                <a:lnTo>
                  <a:pt x="2788" y="105659"/>
                </a:lnTo>
                <a:lnTo>
                  <a:pt x="0" y="121450"/>
                </a:lnTo>
                <a:lnTo>
                  <a:pt x="241" y="318833"/>
                </a:lnTo>
                <a:lnTo>
                  <a:pt x="5956" y="326136"/>
                </a:lnTo>
                <a:lnTo>
                  <a:pt x="18732" y="326136"/>
                </a:lnTo>
                <a:lnTo>
                  <a:pt x="22263" y="325348"/>
                </a:lnTo>
                <a:lnTo>
                  <a:pt x="386765" y="173850"/>
                </a:lnTo>
                <a:lnTo>
                  <a:pt x="391439" y="169176"/>
                </a:lnTo>
                <a:lnTo>
                  <a:pt x="393585" y="158381"/>
                </a:lnTo>
                <a:lnTo>
                  <a:pt x="391020" y="152260"/>
                </a:lnTo>
                <a:lnTo>
                  <a:pt x="254203" y="15798"/>
                </a:lnTo>
                <a:lnTo>
                  <a:pt x="2117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694579" y="4231703"/>
            <a:ext cx="417195" cy="351155"/>
          </a:xfrm>
          <a:custGeom>
            <a:avLst/>
            <a:gdLst/>
            <a:ahLst/>
            <a:cxnLst/>
            <a:rect l="l" t="t" r="r" b="b"/>
            <a:pathLst>
              <a:path w="417195" h="351154">
                <a:moveTo>
                  <a:pt x="223932" y="0"/>
                </a:moveTo>
                <a:lnTo>
                  <a:pt x="215398" y="0"/>
                </a:lnTo>
                <a:lnTo>
                  <a:pt x="207079" y="1435"/>
                </a:lnTo>
                <a:lnTo>
                  <a:pt x="42538" y="69824"/>
                </a:lnTo>
                <a:lnTo>
                  <a:pt x="12479" y="95883"/>
                </a:lnTo>
                <a:lnTo>
                  <a:pt x="0" y="133629"/>
                </a:lnTo>
                <a:lnTo>
                  <a:pt x="221" y="318846"/>
                </a:lnTo>
                <a:lnTo>
                  <a:pt x="2277" y="332071"/>
                </a:lnTo>
                <a:lnTo>
                  <a:pt x="7975" y="342049"/>
                </a:lnTo>
                <a:lnTo>
                  <a:pt x="16674" y="348349"/>
                </a:lnTo>
                <a:lnTo>
                  <a:pt x="27730" y="350545"/>
                </a:lnTo>
                <a:lnTo>
                  <a:pt x="32441" y="350545"/>
                </a:lnTo>
                <a:lnTo>
                  <a:pt x="37559" y="349491"/>
                </a:lnTo>
                <a:lnTo>
                  <a:pt x="93784" y="326123"/>
                </a:lnTo>
                <a:lnTo>
                  <a:pt x="25685" y="326123"/>
                </a:lnTo>
                <a:lnTo>
                  <a:pt x="24644" y="323672"/>
                </a:lnTo>
                <a:lnTo>
                  <a:pt x="24415" y="133629"/>
                </a:lnTo>
                <a:lnTo>
                  <a:pt x="41542" y="99144"/>
                </a:lnTo>
                <a:lnTo>
                  <a:pt x="213239" y="25311"/>
                </a:lnTo>
                <a:lnTo>
                  <a:pt x="218357" y="24409"/>
                </a:lnTo>
                <a:lnTo>
                  <a:pt x="280116" y="24409"/>
                </a:lnTo>
                <a:lnTo>
                  <a:pt x="275037" y="19342"/>
                </a:lnTo>
                <a:lnTo>
                  <a:pt x="264489" y="11117"/>
                </a:lnTo>
                <a:lnTo>
                  <a:pt x="251918" y="5046"/>
                </a:lnTo>
                <a:lnTo>
                  <a:pt x="238130" y="1288"/>
                </a:lnTo>
                <a:lnTo>
                  <a:pt x="223932" y="0"/>
                </a:lnTo>
                <a:close/>
              </a:path>
              <a:path w="417195" h="351154">
                <a:moveTo>
                  <a:pt x="280116" y="24409"/>
                </a:moveTo>
                <a:lnTo>
                  <a:pt x="223932" y="24409"/>
                </a:lnTo>
                <a:lnTo>
                  <a:pt x="233719" y="25311"/>
                </a:lnTo>
                <a:lnTo>
                  <a:pt x="242963" y="27781"/>
                </a:lnTo>
                <a:lnTo>
                  <a:pt x="251232" y="31642"/>
                </a:lnTo>
                <a:lnTo>
                  <a:pt x="257803" y="36639"/>
                </a:lnTo>
                <a:lnTo>
                  <a:pt x="392397" y="170916"/>
                </a:lnTo>
                <a:lnTo>
                  <a:pt x="392817" y="173291"/>
                </a:lnTo>
                <a:lnTo>
                  <a:pt x="392677" y="173939"/>
                </a:lnTo>
                <a:lnTo>
                  <a:pt x="391394" y="175983"/>
                </a:lnTo>
                <a:lnTo>
                  <a:pt x="31349" y="325640"/>
                </a:lnTo>
                <a:lnTo>
                  <a:pt x="29292" y="326123"/>
                </a:lnTo>
                <a:lnTo>
                  <a:pt x="93784" y="326123"/>
                </a:lnTo>
                <a:lnTo>
                  <a:pt x="396207" y="200431"/>
                </a:lnTo>
                <a:lnTo>
                  <a:pt x="410166" y="190983"/>
                </a:lnTo>
                <a:lnTo>
                  <a:pt x="416694" y="178352"/>
                </a:lnTo>
                <a:lnTo>
                  <a:pt x="415462" y="164187"/>
                </a:lnTo>
                <a:lnTo>
                  <a:pt x="406139" y="150139"/>
                </a:lnTo>
                <a:lnTo>
                  <a:pt x="280116" y="244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272284" y="4239805"/>
            <a:ext cx="394335" cy="325755"/>
          </a:xfrm>
          <a:custGeom>
            <a:avLst/>
            <a:gdLst/>
            <a:ahLst/>
            <a:cxnLst/>
            <a:rect l="l" t="t" r="r" b="b"/>
            <a:pathLst>
              <a:path w="394334" h="325754">
                <a:moveTo>
                  <a:pt x="188722" y="0"/>
                </a:moveTo>
                <a:lnTo>
                  <a:pt x="181610" y="0"/>
                </a:lnTo>
                <a:lnTo>
                  <a:pt x="169455" y="1126"/>
                </a:lnTo>
                <a:lnTo>
                  <a:pt x="2540" y="152704"/>
                </a:lnTo>
                <a:lnTo>
                  <a:pt x="0" y="158813"/>
                </a:lnTo>
                <a:lnTo>
                  <a:pt x="2146" y="169608"/>
                </a:lnTo>
                <a:lnTo>
                  <a:pt x="6845" y="174269"/>
                </a:lnTo>
                <a:lnTo>
                  <a:pt x="371678" y="324878"/>
                </a:lnTo>
                <a:lnTo>
                  <a:pt x="375196" y="325653"/>
                </a:lnTo>
                <a:lnTo>
                  <a:pt x="382562" y="325653"/>
                </a:lnTo>
                <a:lnTo>
                  <a:pt x="385965" y="324357"/>
                </a:lnTo>
                <a:lnTo>
                  <a:pt x="391871" y="318452"/>
                </a:lnTo>
                <a:lnTo>
                  <a:pt x="393712" y="312877"/>
                </a:lnTo>
                <a:lnTo>
                  <a:pt x="393471" y="120929"/>
                </a:lnTo>
                <a:lnTo>
                  <a:pt x="371838" y="77073"/>
                </a:lnTo>
                <a:lnTo>
                  <a:pt x="195402" y="1206"/>
                </a:lnTo>
                <a:lnTo>
                  <a:pt x="1887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261391" y="4227601"/>
            <a:ext cx="417195" cy="350520"/>
          </a:xfrm>
          <a:custGeom>
            <a:avLst/>
            <a:gdLst/>
            <a:ahLst/>
            <a:cxnLst/>
            <a:rect l="l" t="t" r="r" b="b"/>
            <a:pathLst>
              <a:path w="417195" h="350520">
                <a:moveTo>
                  <a:pt x="200987" y="0"/>
                </a:moveTo>
                <a:lnTo>
                  <a:pt x="192516" y="0"/>
                </a:lnTo>
                <a:lnTo>
                  <a:pt x="178276" y="1299"/>
                </a:lnTo>
                <a:lnTo>
                  <a:pt x="141271" y="19481"/>
                </a:lnTo>
                <a:lnTo>
                  <a:pt x="10487" y="150583"/>
                </a:lnTo>
                <a:lnTo>
                  <a:pt x="0" y="178816"/>
                </a:lnTo>
                <a:lnTo>
                  <a:pt x="6557" y="191428"/>
                </a:lnTo>
                <a:lnTo>
                  <a:pt x="20545" y="200837"/>
                </a:lnTo>
                <a:lnTo>
                  <a:pt x="379523" y="349034"/>
                </a:lnTo>
                <a:lnTo>
                  <a:pt x="384616" y="350075"/>
                </a:lnTo>
                <a:lnTo>
                  <a:pt x="389315" y="350075"/>
                </a:lnTo>
                <a:lnTo>
                  <a:pt x="400387" y="347871"/>
                </a:lnTo>
                <a:lnTo>
                  <a:pt x="409092" y="341550"/>
                </a:lnTo>
                <a:lnTo>
                  <a:pt x="414782" y="331548"/>
                </a:lnTo>
                <a:lnTo>
                  <a:pt x="415685" y="325653"/>
                </a:lnTo>
                <a:lnTo>
                  <a:pt x="387740" y="325653"/>
                </a:lnTo>
                <a:lnTo>
                  <a:pt x="385695" y="325170"/>
                </a:lnTo>
                <a:lnTo>
                  <a:pt x="25282" y="176403"/>
                </a:lnTo>
                <a:lnTo>
                  <a:pt x="24012" y="174345"/>
                </a:lnTo>
                <a:lnTo>
                  <a:pt x="23872" y="173710"/>
                </a:lnTo>
                <a:lnTo>
                  <a:pt x="24279" y="171323"/>
                </a:lnTo>
                <a:lnTo>
                  <a:pt x="158556" y="36715"/>
                </a:lnTo>
                <a:lnTo>
                  <a:pt x="192516" y="24409"/>
                </a:lnTo>
                <a:lnTo>
                  <a:pt x="264922" y="24409"/>
                </a:lnTo>
                <a:lnTo>
                  <a:pt x="209242" y="1422"/>
                </a:lnTo>
                <a:lnTo>
                  <a:pt x="200987" y="0"/>
                </a:lnTo>
                <a:close/>
              </a:path>
              <a:path w="417195" h="350520">
                <a:moveTo>
                  <a:pt x="264922" y="24409"/>
                </a:moveTo>
                <a:lnTo>
                  <a:pt x="198040" y="24409"/>
                </a:lnTo>
                <a:lnTo>
                  <a:pt x="203107" y="25298"/>
                </a:lnTo>
                <a:lnTo>
                  <a:pt x="364563" y="91948"/>
                </a:lnTo>
                <a:lnTo>
                  <a:pt x="389882" y="120967"/>
                </a:lnTo>
                <a:lnTo>
                  <a:pt x="392401" y="322643"/>
                </a:lnTo>
                <a:lnTo>
                  <a:pt x="391347" y="324827"/>
                </a:lnTo>
                <a:lnTo>
                  <a:pt x="390636" y="325551"/>
                </a:lnTo>
                <a:lnTo>
                  <a:pt x="390026" y="325653"/>
                </a:lnTo>
                <a:lnTo>
                  <a:pt x="415685" y="325653"/>
                </a:lnTo>
                <a:lnTo>
                  <a:pt x="416810" y="318300"/>
                </a:lnTo>
                <a:lnTo>
                  <a:pt x="416582" y="133121"/>
                </a:lnTo>
                <a:lnTo>
                  <a:pt x="413198" y="113817"/>
                </a:lnTo>
                <a:lnTo>
                  <a:pt x="404020" y="95365"/>
                </a:lnTo>
                <a:lnTo>
                  <a:pt x="390448" y="79859"/>
                </a:lnTo>
                <a:lnTo>
                  <a:pt x="373884" y="69392"/>
                </a:lnTo>
                <a:lnTo>
                  <a:pt x="264922" y="244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065630" y="3978033"/>
            <a:ext cx="327025" cy="393065"/>
          </a:xfrm>
          <a:custGeom>
            <a:avLst/>
            <a:gdLst/>
            <a:ahLst/>
            <a:cxnLst/>
            <a:rect l="l" t="t" r="r" b="b"/>
            <a:pathLst>
              <a:path w="327025" h="393064">
                <a:moveTo>
                  <a:pt x="205485" y="0"/>
                </a:moveTo>
                <a:lnTo>
                  <a:pt x="12217" y="241"/>
                </a:lnTo>
                <a:lnTo>
                  <a:pt x="6108" y="2768"/>
                </a:lnTo>
                <a:lnTo>
                  <a:pt x="0" y="11925"/>
                </a:lnTo>
                <a:lnTo>
                  <a:pt x="25" y="18554"/>
                </a:lnTo>
                <a:lnTo>
                  <a:pt x="153530" y="387870"/>
                </a:lnTo>
                <a:lnTo>
                  <a:pt x="159219" y="392760"/>
                </a:lnTo>
                <a:lnTo>
                  <a:pt x="170332" y="392760"/>
                </a:lnTo>
                <a:lnTo>
                  <a:pt x="311137" y="254215"/>
                </a:lnTo>
                <a:lnTo>
                  <a:pt x="326849" y="207904"/>
                </a:lnTo>
                <a:lnTo>
                  <a:pt x="323380" y="192252"/>
                </a:lnTo>
                <a:lnTo>
                  <a:pt x="258025" y="35026"/>
                </a:lnTo>
                <a:lnTo>
                  <a:pt x="221283" y="2802"/>
                </a:lnTo>
                <a:lnTo>
                  <a:pt x="2054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054332" y="3965828"/>
            <a:ext cx="350520" cy="417195"/>
          </a:xfrm>
          <a:custGeom>
            <a:avLst/>
            <a:gdLst/>
            <a:ahLst/>
            <a:cxnLst/>
            <a:rect l="l" t="t" r="r" b="b"/>
            <a:pathLst>
              <a:path w="350520" h="417195">
                <a:moveTo>
                  <a:pt x="216834" y="0"/>
                </a:moveTo>
                <a:lnTo>
                  <a:pt x="31579" y="228"/>
                </a:lnTo>
                <a:lnTo>
                  <a:pt x="33" y="26022"/>
                </a:lnTo>
                <a:lnTo>
                  <a:pt x="0" y="26684"/>
                </a:lnTo>
                <a:lnTo>
                  <a:pt x="3169" y="42887"/>
                </a:lnTo>
                <a:lnTo>
                  <a:pt x="150019" y="396201"/>
                </a:lnTo>
                <a:lnTo>
                  <a:pt x="176893" y="417156"/>
                </a:lnTo>
                <a:lnTo>
                  <a:pt x="182793" y="416481"/>
                </a:lnTo>
                <a:lnTo>
                  <a:pt x="213663" y="392747"/>
                </a:lnTo>
                <a:lnTo>
                  <a:pt x="176473" y="392747"/>
                </a:lnTo>
                <a:lnTo>
                  <a:pt x="174429" y="391337"/>
                </a:lnTo>
                <a:lnTo>
                  <a:pt x="23807" y="28956"/>
                </a:lnTo>
                <a:lnTo>
                  <a:pt x="24340" y="26593"/>
                </a:lnTo>
                <a:lnTo>
                  <a:pt x="24696" y="26047"/>
                </a:lnTo>
                <a:lnTo>
                  <a:pt x="26664" y="24638"/>
                </a:lnTo>
                <a:lnTo>
                  <a:pt x="268257" y="24409"/>
                </a:lnTo>
                <a:lnTo>
                  <a:pt x="254582" y="12495"/>
                </a:lnTo>
                <a:lnTo>
                  <a:pt x="236126" y="3356"/>
                </a:lnTo>
                <a:lnTo>
                  <a:pt x="216834" y="0"/>
                </a:lnTo>
                <a:close/>
              </a:path>
              <a:path w="350520" h="417195">
                <a:moveTo>
                  <a:pt x="268257" y="24409"/>
                </a:moveTo>
                <a:lnTo>
                  <a:pt x="216834" y="24409"/>
                </a:lnTo>
                <a:lnTo>
                  <a:pt x="229021" y="26684"/>
                </a:lnTo>
                <a:lnTo>
                  <a:pt x="241062" y="32767"/>
                </a:lnTo>
                <a:lnTo>
                  <a:pt x="251299" y="41549"/>
                </a:lnTo>
                <a:lnTo>
                  <a:pt x="258071" y="51917"/>
                </a:lnTo>
                <a:lnTo>
                  <a:pt x="323412" y="209143"/>
                </a:lnTo>
                <a:lnTo>
                  <a:pt x="325995" y="221272"/>
                </a:lnTo>
                <a:lnTo>
                  <a:pt x="324994" y="234730"/>
                </a:lnTo>
                <a:lnTo>
                  <a:pt x="320801" y="247555"/>
                </a:lnTo>
                <a:lnTo>
                  <a:pt x="313811" y="257784"/>
                </a:lnTo>
                <a:lnTo>
                  <a:pt x="179979" y="391947"/>
                </a:lnTo>
                <a:lnTo>
                  <a:pt x="177680" y="392747"/>
                </a:lnTo>
                <a:lnTo>
                  <a:pt x="213663" y="392747"/>
                </a:lnTo>
                <a:lnTo>
                  <a:pt x="331083" y="275031"/>
                </a:lnTo>
                <a:lnTo>
                  <a:pt x="342342" y="258990"/>
                </a:lnTo>
                <a:lnTo>
                  <a:pt x="348897" y="239453"/>
                </a:lnTo>
                <a:lnTo>
                  <a:pt x="350262" y="218890"/>
                </a:lnTo>
                <a:lnTo>
                  <a:pt x="345955" y="199771"/>
                </a:lnTo>
                <a:lnTo>
                  <a:pt x="280613" y="42544"/>
                </a:lnTo>
                <a:lnTo>
                  <a:pt x="270109" y="26022"/>
                </a:lnTo>
                <a:lnTo>
                  <a:pt x="268257" y="244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070215" y="3544379"/>
            <a:ext cx="326390" cy="393065"/>
          </a:xfrm>
          <a:custGeom>
            <a:avLst/>
            <a:gdLst/>
            <a:ahLst/>
            <a:cxnLst/>
            <a:rect l="l" t="t" r="r" b="b"/>
            <a:pathLst>
              <a:path w="326390" h="393064">
                <a:moveTo>
                  <a:pt x="169430" y="0"/>
                </a:moveTo>
                <a:lnTo>
                  <a:pt x="158318" y="0"/>
                </a:lnTo>
                <a:lnTo>
                  <a:pt x="152641" y="4914"/>
                </a:lnTo>
                <a:lnTo>
                  <a:pt x="149085" y="13462"/>
                </a:lnTo>
                <a:lnTo>
                  <a:pt x="12" y="374586"/>
                </a:lnTo>
                <a:lnTo>
                  <a:pt x="0" y="381215"/>
                </a:lnTo>
                <a:lnTo>
                  <a:pt x="6134" y="390359"/>
                </a:lnTo>
                <a:lnTo>
                  <a:pt x="12255" y="392874"/>
                </a:lnTo>
                <a:lnTo>
                  <a:pt x="205524" y="392645"/>
                </a:lnTo>
                <a:lnTo>
                  <a:pt x="249372" y="371012"/>
                </a:lnTo>
                <a:lnTo>
                  <a:pt x="322948" y="200101"/>
                </a:lnTo>
                <a:lnTo>
                  <a:pt x="326376" y="184451"/>
                </a:lnTo>
                <a:lnTo>
                  <a:pt x="325161" y="167468"/>
                </a:lnTo>
                <a:lnTo>
                  <a:pt x="319740" y="151323"/>
                </a:lnTo>
                <a:lnTo>
                  <a:pt x="310553" y="138188"/>
                </a:lnTo>
                <a:lnTo>
                  <a:pt x="174675" y="2616"/>
                </a:lnTo>
                <a:lnTo>
                  <a:pt x="1694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058918" y="3532174"/>
            <a:ext cx="349885" cy="417830"/>
          </a:xfrm>
          <a:custGeom>
            <a:avLst/>
            <a:gdLst/>
            <a:ahLst/>
            <a:cxnLst/>
            <a:rect l="l" t="t" r="r" b="b"/>
            <a:pathLst>
              <a:path w="349884" h="417829">
                <a:moveTo>
                  <a:pt x="176002" y="0"/>
                </a:moveTo>
                <a:lnTo>
                  <a:pt x="3117" y="374700"/>
                </a:lnTo>
                <a:lnTo>
                  <a:pt x="0" y="391490"/>
                </a:lnTo>
                <a:lnTo>
                  <a:pt x="4222" y="404785"/>
                </a:lnTo>
                <a:lnTo>
                  <a:pt x="15087" y="413936"/>
                </a:lnTo>
                <a:lnTo>
                  <a:pt x="31578" y="417296"/>
                </a:lnTo>
                <a:lnTo>
                  <a:pt x="216833" y="417068"/>
                </a:lnTo>
                <a:lnTo>
                  <a:pt x="236135" y="413677"/>
                </a:lnTo>
                <a:lnTo>
                  <a:pt x="254585" y="404495"/>
                </a:lnTo>
                <a:lnTo>
                  <a:pt x="267864" y="392874"/>
                </a:lnTo>
                <a:lnTo>
                  <a:pt x="26663" y="392874"/>
                </a:lnTo>
                <a:lnTo>
                  <a:pt x="24695" y="391490"/>
                </a:lnTo>
                <a:lnTo>
                  <a:pt x="24334" y="390921"/>
                </a:lnTo>
                <a:lnTo>
                  <a:pt x="23793" y="388581"/>
                </a:lnTo>
                <a:lnTo>
                  <a:pt x="173539" y="25831"/>
                </a:lnTo>
                <a:lnTo>
                  <a:pt x="175583" y="24409"/>
                </a:lnTo>
                <a:lnTo>
                  <a:pt x="212852" y="24409"/>
                </a:lnTo>
                <a:lnTo>
                  <a:pt x="199370" y="10960"/>
                </a:lnTo>
                <a:lnTo>
                  <a:pt x="193687" y="6129"/>
                </a:lnTo>
                <a:lnTo>
                  <a:pt x="187820" y="2708"/>
                </a:lnTo>
                <a:lnTo>
                  <a:pt x="181886" y="673"/>
                </a:lnTo>
                <a:lnTo>
                  <a:pt x="176002" y="0"/>
                </a:lnTo>
                <a:close/>
              </a:path>
              <a:path w="349884" h="417829">
                <a:moveTo>
                  <a:pt x="212852" y="24409"/>
                </a:moveTo>
                <a:lnTo>
                  <a:pt x="176790" y="24409"/>
                </a:lnTo>
                <a:lnTo>
                  <a:pt x="179089" y="25209"/>
                </a:lnTo>
                <a:lnTo>
                  <a:pt x="313239" y="159029"/>
                </a:lnTo>
                <a:lnTo>
                  <a:pt x="320258" y="169256"/>
                </a:lnTo>
                <a:lnTo>
                  <a:pt x="324481" y="182076"/>
                </a:lnTo>
                <a:lnTo>
                  <a:pt x="325519" y="195530"/>
                </a:lnTo>
                <a:lnTo>
                  <a:pt x="322980" y="207657"/>
                </a:lnTo>
                <a:lnTo>
                  <a:pt x="258006" y="365048"/>
                </a:lnTo>
                <a:lnTo>
                  <a:pt x="228990" y="390357"/>
                </a:lnTo>
                <a:lnTo>
                  <a:pt x="31578" y="392874"/>
                </a:lnTo>
                <a:lnTo>
                  <a:pt x="267864" y="392874"/>
                </a:lnTo>
                <a:lnTo>
                  <a:pt x="270095" y="390921"/>
                </a:lnTo>
                <a:lnTo>
                  <a:pt x="280574" y="374357"/>
                </a:lnTo>
                <a:lnTo>
                  <a:pt x="345535" y="216979"/>
                </a:lnTo>
                <a:lnTo>
                  <a:pt x="349797" y="197848"/>
                </a:lnTo>
                <a:lnTo>
                  <a:pt x="348378" y="177287"/>
                </a:lnTo>
                <a:lnTo>
                  <a:pt x="341775" y="157766"/>
                </a:lnTo>
                <a:lnTo>
                  <a:pt x="330485" y="141757"/>
                </a:lnTo>
                <a:lnTo>
                  <a:pt x="212852" y="244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264842" y="3337686"/>
            <a:ext cx="393700" cy="326390"/>
          </a:xfrm>
          <a:custGeom>
            <a:avLst/>
            <a:gdLst/>
            <a:ahLst/>
            <a:cxnLst/>
            <a:rect l="l" t="t" r="r" b="b"/>
            <a:pathLst>
              <a:path w="393700" h="326389">
                <a:moveTo>
                  <a:pt x="387629" y="0"/>
                </a:moveTo>
                <a:lnTo>
                  <a:pt x="374840" y="0"/>
                </a:lnTo>
                <a:lnTo>
                  <a:pt x="371309" y="787"/>
                </a:lnTo>
                <a:lnTo>
                  <a:pt x="6832" y="152260"/>
                </a:lnTo>
                <a:lnTo>
                  <a:pt x="2146" y="156946"/>
                </a:lnTo>
                <a:lnTo>
                  <a:pt x="0" y="167754"/>
                </a:lnTo>
                <a:lnTo>
                  <a:pt x="2565" y="173850"/>
                </a:lnTo>
                <a:lnTo>
                  <a:pt x="139382" y="310349"/>
                </a:lnTo>
                <a:lnTo>
                  <a:pt x="181864" y="326123"/>
                </a:lnTo>
                <a:lnTo>
                  <a:pt x="189026" y="326123"/>
                </a:lnTo>
                <a:lnTo>
                  <a:pt x="358559" y="257238"/>
                </a:lnTo>
                <a:lnTo>
                  <a:pt x="390807" y="220458"/>
                </a:lnTo>
                <a:lnTo>
                  <a:pt x="393598" y="204673"/>
                </a:lnTo>
                <a:lnTo>
                  <a:pt x="393344" y="7277"/>
                </a:lnTo>
                <a:lnTo>
                  <a:pt x="387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253950" y="3325482"/>
            <a:ext cx="417195" cy="351155"/>
          </a:xfrm>
          <a:custGeom>
            <a:avLst/>
            <a:gdLst/>
            <a:ahLst/>
            <a:cxnLst/>
            <a:rect l="l" t="t" r="r" b="b"/>
            <a:pathLst>
              <a:path w="417195" h="351154">
                <a:moveTo>
                  <a:pt x="388970" y="0"/>
                </a:moveTo>
                <a:lnTo>
                  <a:pt x="384259" y="0"/>
                </a:lnTo>
                <a:lnTo>
                  <a:pt x="379141" y="1054"/>
                </a:lnTo>
                <a:lnTo>
                  <a:pt x="20493" y="150114"/>
                </a:lnTo>
                <a:lnTo>
                  <a:pt x="6528" y="159561"/>
                </a:lnTo>
                <a:lnTo>
                  <a:pt x="0" y="172192"/>
                </a:lnTo>
                <a:lnTo>
                  <a:pt x="1231" y="186357"/>
                </a:lnTo>
                <a:lnTo>
                  <a:pt x="141651" y="331190"/>
                </a:lnTo>
                <a:lnTo>
                  <a:pt x="178569" y="349255"/>
                </a:lnTo>
                <a:lnTo>
                  <a:pt x="192768" y="350545"/>
                </a:lnTo>
                <a:lnTo>
                  <a:pt x="201302" y="350545"/>
                </a:lnTo>
                <a:lnTo>
                  <a:pt x="209621" y="349110"/>
                </a:lnTo>
                <a:lnTo>
                  <a:pt x="264888" y="326123"/>
                </a:lnTo>
                <a:lnTo>
                  <a:pt x="192768" y="326123"/>
                </a:lnTo>
                <a:lnTo>
                  <a:pt x="183021" y="325234"/>
                </a:lnTo>
                <a:lnTo>
                  <a:pt x="24290" y="179641"/>
                </a:lnTo>
                <a:lnTo>
                  <a:pt x="23883" y="177253"/>
                </a:lnTo>
                <a:lnTo>
                  <a:pt x="24010" y="176606"/>
                </a:lnTo>
                <a:lnTo>
                  <a:pt x="25293" y="174561"/>
                </a:lnTo>
                <a:lnTo>
                  <a:pt x="385351" y="24904"/>
                </a:lnTo>
                <a:lnTo>
                  <a:pt x="387408" y="24409"/>
                </a:lnTo>
                <a:lnTo>
                  <a:pt x="415337" y="24409"/>
                </a:lnTo>
                <a:lnTo>
                  <a:pt x="414415" y="18468"/>
                </a:lnTo>
                <a:lnTo>
                  <a:pt x="408714" y="8494"/>
                </a:lnTo>
                <a:lnTo>
                  <a:pt x="400016" y="2195"/>
                </a:lnTo>
                <a:lnTo>
                  <a:pt x="388970" y="0"/>
                </a:lnTo>
                <a:close/>
              </a:path>
              <a:path w="417195" h="351154">
                <a:moveTo>
                  <a:pt x="415337" y="24409"/>
                </a:moveTo>
                <a:lnTo>
                  <a:pt x="391002" y="24409"/>
                </a:lnTo>
                <a:lnTo>
                  <a:pt x="392044" y="26873"/>
                </a:lnTo>
                <a:lnTo>
                  <a:pt x="392272" y="216903"/>
                </a:lnTo>
                <a:lnTo>
                  <a:pt x="375158" y="251395"/>
                </a:lnTo>
                <a:lnTo>
                  <a:pt x="203409" y="325241"/>
                </a:lnTo>
                <a:lnTo>
                  <a:pt x="198331" y="326123"/>
                </a:lnTo>
                <a:lnTo>
                  <a:pt x="264888" y="326123"/>
                </a:lnTo>
                <a:lnTo>
                  <a:pt x="374137" y="280720"/>
                </a:lnTo>
                <a:lnTo>
                  <a:pt x="404215" y="254661"/>
                </a:lnTo>
                <a:lnTo>
                  <a:pt x="416677" y="216903"/>
                </a:lnTo>
                <a:lnTo>
                  <a:pt x="416466" y="31686"/>
                </a:lnTo>
                <a:lnTo>
                  <a:pt x="415337" y="244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463102" y="3727018"/>
            <a:ext cx="440055" cy="217804"/>
          </a:xfrm>
          <a:custGeom>
            <a:avLst/>
            <a:gdLst/>
            <a:ahLst/>
            <a:cxnLst/>
            <a:rect l="l" t="t" r="r" b="b"/>
            <a:pathLst>
              <a:path w="440054" h="217804">
                <a:moveTo>
                  <a:pt x="222504" y="0"/>
                </a:moveTo>
                <a:lnTo>
                  <a:pt x="176856" y="4168"/>
                </a:lnTo>
                <a:lnTo>
                  <a:pt x="134297" y="17050"/>
                </a:lnTo>
                <a:lnTo>
                  <a:pt x="95766" y="37724"/>
                </a:lnTo>
                <a:lnTo>
                  <a:pt x="62204" y="65267"/>
                </a:lnTo>
                <a:lnTo>
                  <a:pt x="34549" y="98758"/>
                </a:lnTo>
                <a:lnTo>
                  <a:pt x="13743" y="137275"/>
                </a:lnTo>
                <a:lnTo>
                  <a:pt x="724" y="179895"/>
                </a:lnTo>
                <a:lnTo>
                  <a:pt x="0" y="188598"/>
                </a:lnTo>
                <a:lnTo>
                  <a:pt x="1530" y="199712"/>
                </a:lnTo>
                <a:lnTo>
                  <a:pt x="7185" y="209318"/>
                </a:lnTo>
                <a:lnTo>
                  <a:pt x="18834" y="213499"/>
                </a:lnTo>
                <a:lnTo>
                  <a:pt x="415518" y="217703"/>
                </a:lnTo>
                <a:lnTo>
                  <a:pt x="426925" y="213285"/>
                </a:lnTo>
                <a:lnTo>
                  <a:pt x="434838" y="202668"/>
                </a:lnTo>
                <a:lnTo>
                  <a:pt x="439118" y="190205"/>
                </a:lnTo>
                <a:lnTo>
                  <a:pt x="439623" y="180251"/>
                </a:lnTo>
                <a:lnTo>
                  <a:pt x="424064" y="131625"/>
                </a:lnTo>
                <a:lnTo>
                  <a:pt x="398387" y="88521"/>
                </a:lnTo>
                <a:lnTo>
                  <a:pt x="363991" y="52373"/>
                </a:lnTo>
                <a:lnTo>
                  <a:pt x="322279" y="24614"/>
                </a:lnTo>
                <a:lnTo>
                  <a:pt x="274650" y="6678"/>
                </a:lnTo>
                <a:lnTo>
                  <a:pt x="2225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463102" y="3727018"/>
            <a:ext cx="440055" cy="217804"/>
          </a:xfrm>
          <a:custGeom>
            <a:avLst/>
            <a:gdLst/>
            <a:ahLst/>
            <a:cxnLst/>
            <a:rect l="l" t="t" r="r" b="b"/>
            <a:pathLst>
              <a:path w="440054" h="217804">
                <a:moveTo>
                  <a:pt x="439623" y="180251"/>
                </a:moveTo>
                <a:lnTo>
                  <a:pt x="424064" y="131625"/>
                </a:lnTo>
                <a:lnTo>
                  <a:pt x="398387" y="88521"/>
                </a:lnTo>
                <a:lnTo>
                  <a:pt x="363991" y="52373"/>
                </a:lnTo>
                <a:lnTo>
                  <a:pt x="322279" y="24614"/>
                </a:lnTo>
                <a:lnTo>
                  <a:pt x="274650" y="6678"/>
                </a:lnTo>
                <a:lnTo>
                  <a:pt x="222504" y="0"/>
                </a:lnTo>
                <a:lnTo>
                  <a:pt x="176856" y="4168"/>
                </a:lnTo>
                <a:lnTo>
                  <a:pt x="134297" y="17050"/>
                </a:lnTo>
                <a:lnTo>
                  <a:pt x="95766" y="37724"/>
                </a:lnTo>
                <a:lnTo>
                  <a:pt x="62204" y="65267"/>
                </a:lnTo>
                <a:lnTo>
                  <a:pt x="34549" y="98758"/>
                </a:lnTo>
                <a:lnTo>
                  <a:pt x="13743" y="137275"/>
                </a:lnTo>
                <a:lnTo>
                  <a:pt x="724" y="179895"/>
                </a:lnTo>
                <a:lnTo>
                  <a:pt x="0" y="188598"/>
                </a:lnTo>
                <a:lnTo>
                  <a:pt x="1530" y="199712"/>
                </a:lnTo>
                <a:lnTo>
                  <a:pt x="7185" y="209318"/>
                </a:lnTo>
                <a:lnTo>
                  <a:pt x="18834" y="213499"/>
                </a:lnTo>
                <a:lnTo>
                  <a:pt x="37021" y="213691"/>
                </a:lnTo>
                <a:lnTo>
                  <a:pt x="75124" y="214095"/>
                </a:lnTo>
                <a:lnTo>
                  <a:pt x="127670" y="214653"/>
                </a:lnTo>
                <a:lnTo>
                  <a:pt x="189187" y="215306"/>
                </a:lnTo>
                <a:lnTo>
                  <a:pt x="254203" y="215996"/>
                </a:lnTo>
                <a:lnTo>
                  <a:pt x="317245" y="216664"/>
                </a:lnTo>
                <a:lnTo>
                  <a:pt x="372841" y="217252"/>
                </a:lnTo>
                <a:lnTo>
                  <a:pt x="415518" y="217703"/>
                </a:lnTo>
                <a:lnTo>
                  <a:pt x="426925" y="213285"/>
                </a:lnTo>
                <a:lnTo>
                  <a:pt x="434838" y="202668"/>
                </a:lnTo>
                <a:lnTo>
                  <a:pt x="439118" y="190205"/>
                </a:lnTo>
                <a:lnTo>
                  <a:pt x="439623" y="180251"/>
                </a:lnTo>
                <a:close/>
              </a:path>
            </a:pathLst>
          </a:custGeom>
          <a:ln w="2440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467471" y="3980154"/>
            <a:ext cx="430530" cy="197485"/>
          </a:xfrm>
          <a:custGeom>
            <a:avLst/>
            <a:gdLst/>
            <a:ahLst/>
            <a:cxnLst/>
            <a:rect l="l" t="t" r="r" b="b"/>
            <a:pathLst>
              <a:path w="430529" h="197485">
                <a:moveTo>
                  <a:pt x="19125" y="0"/>
                </a:moveTo>
                <a:lnTo>
                  <a:pt x="8579" y="4191"/>
                </a:lnTo>
                <a:lnTo>
                  <a:pt x="2429" y="14244"/>
                </a:lnTo>
                <a:lnTo>
                  <a:pt x="0" y="26008"/>
                </a:lnTo>
                <a:lnTo>
                  <a:pt x="621" y="35318"/>
                </a:lnTo>
                <a:lnTo>
                  <a:pt x="18558" y="79435"/>
                </a:lnTo>
                <a:lnTo>
                  <a:pt x="45051" y="118293"/>
                </a:lnTo>
                <a:lnTo>
                  <a:pt x="78939" y="150706"/>
                </a:lnTo>
                <a:lnTo>
                  <a:pt x="119060" y="175482"/>
                </a:lnTo>
                <a:lnTo>
                  <a:pt x="164254" y="191433"/>
                </a:lnTo>
                <a:lnTo>
                  <a:pt x="213359" y="197370"/>
                </a:lnTo>
                <a:lnTo>
                  <a:pt x="262578" y="192476"/>
                </a:lnTo>
                <a:lnTo>
                  <a:pt x="308099" y="177489"/>
                </a:lnTo>
                <a:lnTo>
                  <a:pt x="348736" y="153574"/>
                </a:lnTo>
                <a:lnTo>
                  <a:pt x="383304" y="121896"/>
                </a:lnTo>
                <a:lnTo>
                  <a:pt x="410616" y="83617"/>
                </a:lnTo>
                <a:lnTo>
                  <a:pt x="429488" y="39903"/>
                </a:lnTo>
                <a:lnTo>
                  <a:pt x="430187" y="30594"/>
                </a:lnTo>
                <a:lnTo>
                  <a:pt x="427976" y="18770"/>
                </a:lnTo>
                <a:lnTo>
                  <a:pt x="422594" y="8585"/>
                </a:lnTo>
                <a:lnTo>
                  <a:pt x="413778" y="4191"/>
                </a:lnTo>
                <a:lnTo>
                  <a:pt x="191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467471" y="3980154"/>
            <a:ext cx="430530" cy="197485"/>
          </a:xfrm>
          <a:custGeom>
            <a:avLst/>
            <a:gdLst/>
            <a:ahLst/>
            <a:cxnLst/>
            <a:rect l="l" t="t" r="r" b="b"/>
            <a:pathLst>
              <a:path w="430529" h="197485">
                <a:moveTo>
                  <a:pt x="621" y="35318"/>
                </a:moveTo>
                <a:lnTo>
                  <a:pt x="18558" y="79435"/>
                </a:lnTo>
                <a:lnTo>
                  <a:pt x="45051" y="118293"/>
                </a:lnTo>
                <a:lnTo>
                  <a:pt x="78939" y="150706"/>
                </a:lnTo>
                <a:lnTo>
                  <a:pt x="119060" y="175482"/>
                </a:lnTo>
                <a:lnTo>
                  <a:pt x="164254" y="191433"/>
                </a:lnTo>
                <a:lnTo>
                  <a:pt x="213359" y="197370"/>
                </a:lnTo>
                <a:lnTo>
                  <a:pt x="262578" y="192476"/>
                </a:lnTo>
                <a:lnTo>
                  <a:pt x="308099" y="177489"/>
                </a:lnTo>
                <a:lnTo>
                  <a:pt x="348736" y="153574"/>
                </a:lnTo>
                <a:lnTo>
                  <a:pt x="383304" y="121896"/>
                </a:lnTo>
                <a:lnTo>
                  <a:pt x="410616" y="83617"/>
                </a:lnTo>
                <a:lnTo>
                  <a:pt x="429488" y="39903"/>
                </a:lnTo>
                <a:lnTo>
                  <a:pt x="430187" y="30594"/>
                </a:lnTo>
                <a:lnTo>
                  <a:pt x="427976" y="18770"/>
                </a:lnTo>
                <a:lnTo>
                  <a:pt x="373169" y="3758"/>
                </a:lnTo>
                <a:lnTo>
                  <a:pt x="318552" y="3178"/>
                </a:lnTo>
                <a:lnTo>
                  <a:pt x="255684" y="2512"/>
                </a:lnTo>
                <a:lnTo>
                  <a:pt x="190324" y="1819"/>
                </a:lnTo>
                <a:lnTo>
                  <a:pt x="128230" y="1160"/>
                </a:lnTo>
                <a:lnTo>
                  <a:pt x="75160" y="597"/>
                </a:lnTo>
                <a:lnTo>
                  <a:pt x="36873" y="190"/>
                </a:lnTo>
                <a:lnTo>
                  <a:pt x="19125" y="0"/>
                </a:lnTo>
                <a:lnTo>
                  <a:pt x="8581" y="4188"/>
                </a:lnTo>
                <a:lnTo>
                  <a:pt x="2429" y="14244"/>
                </a:lnTo>
                <a:lnTo>
                  <a:pt x="0" y="26008"/>
                </a:lnTo>
                <a:lnTo>
                  <a:pt x="621" y="35318"/>
                </a:lnTo>
                <a:close/>
              </a:path>
            </a:pathLst>
          </a:custGeom>
          <a:ln w="2440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7236002" y="4674002"/>
            <a:ext cx="2772410" cy="514984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L="100330">
              <a:lnSpc>
                <a:spcPct val="100000"/>
              </a:lnSpc>
              <a:spcBef>
                <a:spcPts val="130"/>
              </a:spcBef>
            </a:pPr>
            <a:r>
              <a:rPr dirty="0" sz="2000" spc="10" b="1">
                <a:solidFill>
                  <a:srgbClr val="FFFFFF"/>
                </a:solidFill>
                <a:latin typeface="Arial"/>
                <a:cs typeface="Arial"/>
              </a:rPr>
              <a:t>Доброшкола</a:t>
            </a:r>
            <a:endParaRPr sz="2000">
              <a:latin typeface="Arial"/>
              <a:cs typeface="Arial"/>
            </a:endParaRPr>
          </a:p>
          <a:p>
            <a:pPr algn="ctr" marL="71755">
              <a:lnSpc>
                <a:spcPct val="100000"/>
              </a:lnSpc>
              <a:spcBef>
                <a:spcPts val="35"/>
              </a:spcBef>
            </a:pPr>
            <a:r>
              <a:rPr dirty="0" sz="1150" spc="-175" b="1">
                <a:solidFill>
                  <a:srgbClr val="FFFFFF"/>
                </a:solidFill>
                <a:latin typeface="Arial"/>
                <a:cs typeface="Arial"/>
              </a:rPr>
              <a:t>Всё</a:t>
            </a:r>
            <a:r>
              <a:rPr dirty="0" sz="115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50" spc="-110" b="1">
                <a:solidFill>
                  <a:srgbClr val="FFFFFF"/>
                </a:solidFill>
                <a:latin typeface="Arial"/>
                <a:cs typeface="Arial"/>
              </a:rPr>
              <a:t>получится!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5981" y="6990764"/>
            <a:ext cx="965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78082" y="1131887"/>
            <a:ext cx="4796155" cy="5097780"/>
          </a:xfrm>
          <a:custGeom>
            <a:avLst/>
            <a:gdLst/>
            <a:ahLst/>
            <a:cxnLst/>
            <a:rect l="l" t="t" r="r" b="b"/>
            <a:pathLst>
              <a:path w="4796155" h="5097780">
                <a:moveTo>
                  <a:pt x="4796028" y="5097780"/>
                </a:moveTo>
                <a:lnTo>
                  <a:pt x="0" y="5097780"/>
                </a:lnTo>
                <a:lnTo>
                  <a:pt x="0" y="0"/>
                </a:lnTo>
                <a:lnTo>
                  <a:pt x="4796028" y="0"/>
                </a:lnTo>
                <a:lnTo>
                  <a:pt x="4796028" y="5097780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561520" y="1817535"/>
            <a:ext cx="3427095" cy="3727450"/>
          </a:xfrm>
          <a:custGeom>
            <a:avLst/>
            <a:gdLst/>
            <a:ahLst/>
            <a:cxnLst/>
            <a:rect l="l" t="t" r="r" b="b"/>
            <a:pathLst>
              <a:path w="3427095" h="3727450">
                <a:moveTo>
                  <a:pt x="3426942" y="0"/>
                </a:moveTo>
                <a:lnTo>
                  <a:pt x="0" y="0"/>
                </a:lnTo>
                <a:lnTo>
                  <a:pt x="0" y="3726941"/>
                </a:lnTo>
                <a:lnTo>
                  <a:pt x="3426942" y="3726941"/>
                </a:lnTo>
                <a:lnTo>
                  <a:pt x="34269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39409" y="1817535"/>
            <a:ext cx="3232785" cy="0"/>
          </a:xfrm>
          <a:custGeom>
            <a:avLst/>
            <a:gdLst/>
            <a:ahLst/>
            <a:cxnLst/>
            <a:rect l="l" t="t" r="r" b="b"/>
            <a:pathLst>
              <a:path w="3232784" h="0">
                <a:moveTo>
                  <a:pt x="3232238" y="0"/>
                </a:moveTo>
                <a:lnTo>
                  <a:pt x="0" y="0"/>
                </a:lnTo>
              </a:path>
            </a:pathLst>
          </a:custGeom>
          <a:ln w="3505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561520" y="1933994"/>
            <a:ext cx="0" cy="3533140"/>
          </a:xfrm>
          <a:custGeom>
            <a:avLst/>
            <a:gdLst/>
            <a:ahLst/>
            <a:cxnLst/>
            <a:rect l="l" t="t" r="r" b="b"/>
            <a:pathLst>
              <a:path w="0" h="3533140">
                <a:moveTo>
                  <a:pt x="0" y="0"/>
                </a:moveTo>
                <a:lnTo>
                  <a:pt x="0" y="3532835"/>
                </a:lnTo>
              </a:path>
            </a:pathLst>
          </a:custGeom>
          <a:ln w="3505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78347" y="5544477"/>
            <a:ext cx="3232785" cy="0"/>
          </a:xfrm>
          <a:custGeom>
            <a:avLst/>
            <a:gdLst/>
            <a:ahLst/>
            <a:cxnLst/>
            <a:rect l="l" t="t" r="r" b="b"/>
            <a:pathLst>
              <a:path w="3232784" h="0">
                <a:moveTo>
                  <a:pt x="0" y="0"/>
                </a:moveTo>
                <a:lnTo>
                  <a:pt x="3232238" y="0"/>
                </a:lnTo>
              </a:path>
            </a:pathLst>
          </a:custGeom>
          <a:ln w="3505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988462" y="1895182"/>
            <a:ext cx="0" cy="3533140"/>
          </a:xfrm>
          <a:custGeom>
            <a:avLst/>
            <a:gdLst/>
            <a:ahLst/>
            <a:cxnLst/>
            <a:rect l="l" t="t" r="r" b="b"/>
            <a:pathLst>
              <a:path w="0" h="3533140">
                <a:moveTo>
                  <a:pt x="0" y="3532835"/>
                </a:moveTo>
                <a:lnTo>
                  <a:pt x="0" y="0"/>
                </a:lnTo>
              </a:path>
            </a:pathLst>
          </a:custGeom>
          <a:ln w="3505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561520" y="1817535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38938" y="0"/>
                </a:moveTo>
                <a:lnTo>
                  <a:pt x="0" y="0"/>
                </a:lnTo>
                <a:lnTo>
                  <a:pt x="0" y="38823"/>
                </a:lnTo>
              </a:path>
            </a:pathLst>
          </a:custGeom>
          <a:ln w="350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561520" y="5505665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0" y="0"/>
                </a:moveTo>
                <a:lnTo>
                  <a:pt x="0" y="38811"/>
                </a:lnTo>
                <a:lnTo>
                  <a:pt x="38938" y="38811"/>
                </a:lnTo>
              </a:path>
            </a:pathLst>
          </a:custGeom>
          <a:ln w="350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949525" y="5505665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0" y="38811"/>
                </a:moveTo>
                <a:lnTo>
                  <a:pt x="38938" y="38811"/>
                </a:lnTo>
                <a:lnTo>
                  <a:pt x="38938" y="0"/>
                </a:lnTo>
              </a:path>
            </a:pathLst>
          </a:custGeom>
          <a:ln w="350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949525" y="1817535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38938" y="38823"/>
                </a:moveTo>
                <a:lnTo>
                  <a:pt x="38938" y="0"/>
                </a:lnTo>
                <a:lnTo>
                  <a:pt x="0" y="0"/>
                </a:lnTo>
              </a:path>
            </a:pathLst>
          </a:custGeom>
          <a:ln w="350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778601" y="2061883"/>
            <a:ext cx="2954020" cy="3228340"/>
          </a:xfrm>
          <a:custGeom>
            <a:avLst/>
            <a:gdLst/>
            <a:ahLst/>
            <a:cxnLst/>
            <a:rect l="l" t="t" r="r" b="b"/>
            <a:pathLst>
              <a:path w="2954020" h="3228340">
                <a:moveTo>
                  <a:pt x="2953512" y="3227832"/>
                </a:moveTo>
                <a:lnTo>
                  <a:pt x="0" y="3227832"/>
                </a:lnTo>
                <a:lnTo>
                  <a:pt x="0" y="0"/>
                </a:lnTo>
                <a:lnTo>
                  <a:pt x="2953512" y="0"/>
                </a:lnTo>
                <a:lnTo>
                  <a:pt x="2953512" y="3227832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461531" y="2747530"/>
            <a:ext cx="1584960" cy="1861185"/>
          </a:xfrm>
          <a:custGeom>
            <a:avLst/>
            <a:gdLst/>
            <a:ahLst/>
            <a:cxnLst/>
            <a:rect l="l" t="t" r="r" b="b"/>
            <a:pathLst>
              <a:path w="1584959" h="1861185">
                <a:moveTo>
                  <a:pt x="1584947" y="0"/>
                </a:moveTo>
                <a:lnTo>
                  <a:pt x="0" y="0"/>
                </a:lnTo>
                <a:lnTo>
                  <a:pt x="0" y="1860943"/>
                </a:lnTo>
                <a:lnTo>
                  <a:pt x="1584947" y="1860943"/>
                </a:lnTo>
                <a:lnTo>
                  <a:pt x="15849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540779" y="2747530"/>
            <a:ext cx="1386840" cy="0"/>
          </a:xfrm>
          <a:custGeom>
            <a:avLst/>
            <a:gdLst/>
            <a:ahLst/>
            <a:cxnLst/>
            <a:rect l="l" t="t" r="r" b="b"/>
            <a:pathLst>
              <a:path w="1386840" h="0">
                <a:moveTo>
                  <a:pt x="1386827" y="0"/>
                </a:moveTo>
                <a:lnTo>
                  <a:pt x="0" y="0"/>
                </a:lnTo>
              </a:path>
            </a:pathLst>
          </a:custGeom>
          <a:ln w="3505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461531" y="2863837"/>
            <a:ext cx="0" cy="1667510"/>
          </a:xfrm>
          <a:custGeom>
            <a:avLst/>
            <a:gdLst/>
            <a:ahLst/>
            <a:cxnLst/>
            <a:rect l="l" t="t" r="r" b="b"/>
            <a:pathLst>
              <a:path w="0" h="1667510">
                <a:moveTo>
                  <a:pt x="0" y="0"/>
                </a:moveTo>
                <a:lnTo>
                  <a:pt x="0" y="1667103"/>
                </a:lnTo>
              </a:path>
            </a:pathLst>
          </a:custGeom>
          <a:ln w="3505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046478" y="2825064"/>
            <a:ext cx="0" cy="1667510"/>
          </a:xfrm>
          <a:custGeom>
            <a:avLst/>
            <a:gdLst/>
            <a:ahLst/>
            <a:cxnLst/>
            <a:rect l="l" t="t" r="r" b="b"/>
            <a:pathLst>
              <a:path w="0" h="1667510">
                <a:moveTo>
                  <a:pt x="0" y="1667103"/>
                </a:moveTo>
                <a:lnTo>
                  <a:pt x="0" y="0"/>
                </a:lnTo>
              </a:path>
            </a:pathLst>
          </a:custGeom>
          <a:ln w="3505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461531" y="2747530"/>
            <a:ext cx="40005" cy="39370"/>
          </a:xfrm>
          <a:custGeom>
            <a:avLst/>
            <a:gdLst/>
            <a:ahLst/>
            <a:cxnLst/>
            <a:rect l="l" t="t" r="r" b="b"/>
            <a:pathLst>
              <a:path w="40004" h="39369">
                <a:moveTo>
                  <a:pt x="39624" y="0"/>
                </a:moveTo>
                <a:lnTo>
                  <a:pt x="0" y="0"/>
                </a:lnTo>
                <a:lnTo>
                  <a:pt x="0" y="38773"/>
                </a:lnTo>
              </a:path>
            </a:pathLst>
          </a:custGeom>
          <a:ln w="350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461531" y="4569714"/>
            <a:ext cx="40005" cy="39370"/>
          </a:xfrm>
          <a:custGeom>
            <a:avLst/>
            <a:gdLst/>
            <a:ahLst/>
            <a:cxnLst/>
            <a:rect l="l" t="t" r="r" b="b"/>
            <a:pathLst>
              <a:path w="40004" h="39370">
                <a:moveTo>
                  <a:pt x="0" y="0"/>
                </a:moveTo>
                <a:lnTo>
                  <a:pt x="0" y="38760"/>
                </a:lnTo>
                <a:lnTo>
                  <a:pt x="39624" y="38760"/>
                </a:lnTo>
              </a:path>
            </a:pathLst>
          </a:custGeom>
          <a:ln w="350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006854" y="4569714"/>
            <a:ext cx="40005" cy="39370"/>
          </a:xfrm>
          <a:custGeom>
            <a:avLst/>
            <a:gdLst/>
            <a:ahLst/>
            <a:cxnLst/>
            <a:rect l="l" t="t" r="r" b="b"/>
            <a:pathLst>
              <a:path w="40004" h="39370">
                <a:moveTo>
                  <a:pt x="0" y="38760"/>
                </a:moveTo>
                <a:lnTo>
                  <a:pt x="39623" y="38760"/>
                </a:lnTo>
                <a:lnTo>
                  <a:pt x="39623" y="0"/>
                </a:lnTo>
              </a:path>
            </a:pathLst>
          </a:custGeom>
          <a:ln w="350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006854" y="2747530"/>
            <a:ext cx="40005" cy="39370"/>
          </a:xfrm>
          <a:custGeom>
            <a:avLst/>
            <a:gdLst/>
            <a:ahLst/>
            <a:cxnLst/>
            <a:rect l="l" t="t" r="r" b="b"/>
            <a:pathLst>
              <a:path w="40004" h="39369">
                <a:moveTo>
                  <a:pt x="39623" y="38773"/>
                </a:moveTo>
                <a:lnTo>
                  <a:pt x="39623" y="0"/>
                </a:lnTo>
                <a:lnTo>
                  <a:pt x="0" y="0"/>
                </a:lnTo>
              </a:path>
            </a:pathLst>
          </a:custGeom>
          <a:ln w="350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255129" y="2798419"/>
            <a:ext cx="394335" cy="325755"/>
          </a:xfrm>
          <a:custGeom>
            <a:avLst/>
            <a:gdLst/>
            <a:ahLst/>
            <a:cxnLst/>
            <a:rect l="l" t="t" r="r" b="b"/>
            <a:pathLst>
              <a:path w="394334" h="325755">
                <a:moveTo>
                  <a:pt x="18529" y="0"/>
                </a:moveTo>
                <a:lnTo>
                  <a:pt x="11150" y="0"/>
                </a:lnTo>
                <a:lnTo>
                  <a:pt x="7734" y="1282"/>
                </a:lnTo>
                <a:lnTo>
                  <a:pt x="1841" y="7188"/>
                </a:lnTo>
                <a:lnTo>
                  <a:pt x="0" y="12763"/>
                </a:lnTo>
                <a:lnTo>
                  <a:pt x="241" y="204723"/>
                </a:lnTo>
                <a:lnTo>
                  <a:pt x="21874" y="248568"/>
                </a:lnTo>
                <a:lnTo>
                  <a:pt x="198310" y="324446"/>
                </a:lnTo>
                <a:lnTo>
                  <a:pt x="205003" y="325653"/>
                </a:lnTo>
                <a:lnTo>
                  <a:pt x="212090" y="325653"/>
                </a:lnTo>
                <a:lnTo>
                  <a:pt x="254711" y="309752"/>
                </a:lnTo>
                <a:lnTo>
                  <a:pt x="391185" y="172948"/>
                </a:lnTo>
                <a:lnTo>
                  <a:pt x="393725" y="166827"/>
                </a:lnTo>
                <a:lnTo>
                  <a:pt x="391566" y="156032"/>
                </a:lnTo>
                <a:lnTo>
                  <a:pt x="386867" y="151371"/>
                </a:lnTo>
                <a:lnTo>
                  <a:pt x="22034" y="787"/>
                </a:lnTo>
                <a:lnTo>
                  <a:pt x="185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242936" y="2786202"/>
            <a:ext cx="417195" cy="350520"/>
          </a:xfrm>
          <a:custGeom>
            <a:avLst/>
            <a:gdLst/>
            <a:ahLst/>
            <a:cxnLst/>
            <a:rect l="l" t="t" r="r" b="b"/>
            <a:pathLst>
              <a:path w="417195" h="350519">
                <a:moveTo>
                  <a:pt x="32194" y="0"/>
                </a:moveTo>
                <a:lnTo>
                  <a:pt x="27495" y="0"/>
                </a:lnTo>
                <a:lnTo>
                  <a:pt x="16423" y="2201"/>
                </a:lnTo>
                <a:lnTo>
                  <a:pt x="7718" y="8516"/>
                </a:lnTo>
                <a:lnTo>
                  <a:pt x="2028" y="18511"/>
                </a:lnTo>
                <a:lnTo>
                  <a:pt x="0" y="31750"/>
                </a:lnTo>
                <a:lnTo>
                  <a:pt x="228" y="216941"/>
                </a:lnTo>
                <a:lnTo>
                  <a:pt x="12790" y="254693"/>
                </a:lnTo>
                <a:lnTo>
                  <a:pt x="42925" y="280682"/>
                </a:lnTo>
                <a:lnTo>
                  <a:pt x="207568" y="348653"/>
                </a:lnTo>
                <a:lnTo>
                  <a:pt x="215823" y="350075"/>
                </a:lnTo>
                <a:lnTo>
                  <a:pt x="224294" y="350075"/>
                </a:lnTo>
                <a:lnTo>
                  <a:pt x="264965" y="338866"/>
                </a:lnTo>
                <a:lnTo>
                  <a:pt x="280467" y="325653"/>
                </a:lnTo>
                <a:lnTo>
                  <a:pt x="218770" y="325653"/>
                </a:lnTo>
                <a:lnTo>
                  <a:pt x="213702" y="324764"/>
                </a:lnTo>
                <a:lnTo>
                  <a:pt x="52235" y="258114"/>
                </a:lnTo>
                <a:lnTo>
                  <a:pt x="26933" y="229102"/>
                </a:lnTo>
                <a:lnTo>
                  <a:pt x="24409" y="27432"/>
                </a:lnTo>
                <a:lnTo>
                  <a:pt x="25463" y="25234"/>
                </a:lnTo>
                <a:lnTo>
                  <a:pt x="26174" y="24523"/>
                </a:lnTo>
                <a:lnTo>
                  <a:pt x="26784" y="24409"/>
                </a:lnTo>
                <a:lnTo>
                  <a:pt x="93884" y="24409"/>
                </a:lnTo>
                <a:lnTo>
                  <a:pt x="37274" y="1041"/>
                </a:lnTo>
                <a:lnTo>
                  <a:pt x="32194" y="0"/>
                </a:lnTo>
                <a:close/>
              </a:path>
              <a:path w="417195" h="350519">
                <a:moveTo>
                  <a:pt x="93884" y="24409"/>
                </a:moveTo>
                <a:lnTo>
                  <a:pt x="29057" y="24409"/>
                </a:lnTo>
                <a:lnTo>
                  <a:pt x="31114" y="24904"/>
                </a:lnTo>
                <a:lnTo>
                  <a:pt x="391515" y="173672"/>
                </a:lnTo>
                <a:lnTo>
                  <a:pt x="392810" y="175717"/>
                </a:lnTo>
                <a:lnTo>
                  <a:pt x="392925" y="176364"/>
                </a:lnTo>
                <a:lnTo>
                  <a:pt x="392518" y="178752"/>
                </a:lnTo>
                <a:lnTo>
                  <a:pt x="258254" y="313347"/>
                </a:lnTo>
                <a:lnTo>
                  <a:pt x="224294" y="325653"/>
                </a:lnTo>
                <a:lnTo>
                  <a:pt x="280467" y="325653"/>
                </a:lnTo>
                <a:lnTo>
                  <a:pt x="406323" y="199491"/>
                </a:lnTo>
                <a:lnTo>
                  <a:pt x="415610" y="185417"/>
                </a:lnTo>
                <a:lnTo>
                  <a:pt x="416809" y="171248"/>
                </a:lnTo>
                <a:lnTo>
                  <a:pt x="410247" y="158634"/>
                </a:lnTo>
                <a:lnTo>
                  <a:pt x="396252" y="149225"/>
                </a:lnTo>
                <a:lnTo>
                  <a:pt x="93884" y="244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528646" y="2993085"/>
            <a:ext cx="327025" cy="393065"/>
          </a:xfrm>
          <a:custGeom>
            <a:avLst/>
            <a:gdLst/>
            <a:ahLst/>
            <a:cxnLst/>
            <a:rect l="l" t="t" r="r" b="b"/>
            <a:pathLst>
              <a:path w="327025" h="393064">
                <a:moveTo>
                  <a:pt x="167642" y="0"/>
                </a:moveTo>
                <a:lnTo>
                  <a:pt x="156530" y="0"/>
                </a:lnTo>
                <a:lnTo>
                  <a:pt x="151284" y="2654"/>
                </a:lnTo>
                <a:lnTo>
                  <a:pt x="15725" y="138544"/>
                </a:lnTo>
                <a:lnTo>
                  <a:pt x="6557" y="151696"/>
                </a:lnTo>
                <a:lnTo>
                  <a:pt x="1172" y="167854"/>
                </a:lnTo>
                <a:lnTo>
                  <a:pt x="0" y="184848"/>
                </a:lnTo>
                <a:lnTo>
                  <a:pt x="3469" y="200507"/>
                </a:lnTo>
                <a:lnTo>
                  <a:pt x="68823" y="357733"/>
                </a:lnTo>
                <a:lnTo>
                  <a:pt x="105567" y="389955"/>
                </a:lnTo>
                <a:lnTo>
                  <a:pt x="121351" y="392760"/>
                </a:lnTo>
                <a:lnTo>
                  <a:pt x="314619" y="392518"/>
                </a:lnTo>
                <a:lnTo>
                  <a:pt x="320753" y="389991"/>
                </a:lnTo>
                <a:lnTo>
                  <a:pt x="326849" y="380834"/>
                </a:lnTo>
                <a:lnTo>
                  <a:pt x="326824" y="374218"/>
                </a:lnTo>
                <a:lnTo>
                  <a:pt x="173332" y="4902"/>
                </a:lnTo>
                <a:lnTo>
                  <a:pt x="1676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516545" y="2980880"/>
            <a:ext cx="350520" cy="417195"/>
          </a:xfrm>
          <a:custGeom>
            <a:avLst/>
            <a:gdLst/>
            <a:ahLst/>
            <a:cxnLst/>
            <a:rect l="l" t="t" r="r" b="b"/>
            <a:pathLst>
              <a:path w="350520" h="417195">
                <a:moveTo>
                  <a:pt x="173368" y="0"/>
                </a:moveTo>
                <a:lnTo>
                  <a:pt x="19177" y="142125"/>
                </a:lnTo>
                <a:lnTo>
                  <a:pt x="1368" y="177712"/>
                </a:lnTo>
                <a:lnTo>
                  <a:pt x="0" y="198273"/>
                </a:lnTo>
                <a:lnTo>
                  <a:pt x="4305" y="217385"/>
                </a:lnTo>
                <a:lnTo>
                  <a:pt x="69647" y="374611"/>
                </a:lnTo>
                <a:lnTo>
                  <a:pt x="95679" y="404661"/>
                </a:lnTo>
                <a:lnTo>
                  <a:pt x="133426" y="417156"/>
                </a:lnTo>
                <a:lnTo>
                  <a:pt x="318681" y="416941"/>
                </a:lnTo>
                <a:lnTo>
                  <a:pt x="335197" y="413559"/>
                </a:lnTo>
                <a:lnTo>
                  <a:pt x="346061" y="404388"/>
                </a:lnTo>
                <a:lnTo>
                  <a:pt x="349735" y="392747"/>
                </a:lnTo>
                <a:lnTo>
                  <a:pt x="133426" y="392747"/>
                </a:lnTo>
                <a:lnTo>
                  <a:pt x="121246" y="390474"/>
                </a:lnTo>
                <a:lnTo>
                  <a:pt x="92189" y="365252"/>
                </a:lnTo>
                <a:lnTo>
                  <a:pt x="26848" y="208026"/>
                </a:lnTo>
                <a:lnTo>
                  <a:pt x="24271" y="195894"/>
                </a:lnTo>
                <a:lnTo>
                  <a:pt x="25273" y="182432"/>
                </a:lnTo>
                <a:lnTo>
                  <a:pt x="170281" y="25209"/>
                </a:lnTo>
                <a:lnTo>
                  <a:pt x="201689" y="24409"/>
                </a:lnTo>
                <a:lnTo>
                  <a:pt x="200253" y="20954"/>
                </a:lnTo>
                <a:lnTo>
                  <a:pt x="195194" y="11888"/>
                </a:lnTo>
                <a:lnTo>
                  <a:pt x="188806" y="5329"/>
                </a:lnTo>
                <a:lnTo>
                  <a:pt x="181421" y="1343"/>
                </a:lnTo>
                <a:lnTo>
                  <a:pt x="173368" y="0"/>
                </a:lnTo>
                <a:close/>
              </a:path>
              <a:path w="350520" h="417195">
                <a:moveTo>
                  <a:pt x="201689" y="24409"/>
                </a:moveTo>
                <a:lnTo>
                  <a:pt x="173787" y="24409"/>
                </a:lnTo>
                <a:lnTo>
                  <a:pt x="175844" y="25819"/>
                </a:lnTo>
                <a:lnTo>
                  <a:pt x="326453" y="388213"/>
                </a:lnTo>
                <a:lnTo>
                  <a:pt x="325920" y="390575"/>
                </a:lnTo>
                <a:lnTo>
                  <a:pt x="325547" y="391134"/>
                </a:lnTo>
                <a:lnTo>
                  <a:pt x="323596" y="392518"/>
                </a:lnTo>
                <a:lnTo>
                  <a:pt x="133426" y="392747"/>
                </a:lnTo>
                <a:lnTo>
                  <a:pt x="349735" y="392747"/>
                </a:lnTo>
                <a:lnTo>
                  <a:pt x="350244" y="391134"/>
                </a:lnTo>
                <a:lnTo>
                  <a:pt x="350271" y="390474"/>
                </a:lnTo>
                <a:lnTo>
                  <a:pt x="347104" y="374281"/>
                </a:lnTo>
                <a:lnTo>
                  <a:pt x="201689" y="244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524532" y="3426624"/>
            <a:ext cx="326390" cy="393065"/>
          </a:xfrm>
          <a:custGeom>
            <a:avLst/>
            <a:gdLst/>
            <a:ahLst/>
            <a:cxnLst/>
            <a:rect l="l" t="t" r="r" b="b"/>
            <a:pathLst>
              <a:path w="326390" h="393064">
                <a:moveTo>
                  <a:pt x="314148" y="0"/>
                </a:moveTo>
                <a:lnTo>
                  <a:pt x="120854" y="215"/>
                </a:lnTo>
                <a:lnTo>
                  <a:pt x="77004" y="21854"/>
                </a:lnTo>
                <a:lnTo>
                  <a:pt x="3429" y="192747"/>
                </a:lnTo>
                <a:lnTo>
                  <a:pt x="0" y="208411"/>
                </a:lnTo>
                <a:lnTo>
                  <a:pt x="1212" y="225401"/>
                </a:lnTo>
                <a:lnTo>
                  <a:pt x="6632" y="241545"/>
                </a:lnTo>
                <a:lnTo>
                  <a:pt x="15825" y="254673"/>
                </a:lnTo>
                <a:lnTo>
                  <a:pt x="151702" y="390245"/>
                </a:lnTo>
                <a:lnTo>
                  <a:pt x="156934" y="392874"/>
                </a:lnTo>
                <a:lnTo>
                  <a:pt x="168060" y="392874"/>
                </a:lnTo>
                <a:lnTo>
                  <a:pt x="173749" y="387959"/>
                </a:lnTo>
                <a:lnTo>
                  <a:pt x="326365" y="18275"/>
                </a:lnTo>
                <a:lnTo>
                  <a:pt x="326378" y="11645"/>
                </a:lnTo>
                <a:lnTo>
                  <a:pt x="320256" y="2514"/>
                </a:lnTo>
                <a:lnTo>
                  <a:pt x="3141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512422" y="3414420"/>
            <a:ext cx="349885" cy="417830"/>
          </a:xfrm>
          <a:custGeom>
            <a:avLst/>
            <a:gdLst/>
            <a:ahLst/>
            <a:cxnLst/>
            <a:rect l="l" t="t" r="r" b="b"/>
            <a:pathLst>
              <a:path w="349884" h="417829">
                <a:moveTo>
                  <a:pt x="318207" y="0"/>
                </a:moveTo>
                <a:lnTo>
                  <a:pt x="132952" y="228"/>
                </a:lnTo>
                <a:lnTo>
                  <a:pt x="95211" y="12790"/>
                </a:lnTo>
                <a:lnTo>
                  <a:pt x="69224" y="42926"/>
                </a:lnTo>
                <a:lnTo>
                  <a:pt x="4263" y="200304"/>
                </a:lnTo>
                <a:lnTo>
                  <a:pt x="0" y="219441"/>
                </a:lnTo>
                <a:lnTo>
                  <a:pt x="1415" y="240003"/>
                </a:lnTo>
                <a:lnTo>
                  <a:pt x="19313" y="275539"/>
                </a:lnTo>
                <a:lnTo>
                  <a:pt x="150427" y="406323"/>
                </a:lnTo>
                <a:lnTo>
                  <a:pt x="173795" y="417296"/>
                </a:lnTo>
                <a:lnTo>
                  <a:pt x="181858" y="415946"/>
                </a:lnTo>
                <a:lnTo>
                  <a:pt x="172995" y="392874"/>
                </a:lnTo>
                <a:lnTo>
                  <a:pt x="170697" y="392074"/>
                </a:lnTo>
                <a:lnTo>
                  <a:pt x="36547" y="258254"/>
                </a:lnTo>
                <a:lnTo>
                  <a:pt x="29535" y="248034"/>
                </a:lnTo>
                <a:lnTo>
                  <a:pt x="25315" y="235216"/>
                </a:lnTo>
                <a:lnTo>
                  <a:pt x="24279" y="221760"/>
                </a:lnTo>
                <a:lnTo>
                  <a:pt x="26818" y="209626"/>
                </a:lnTo>
                <a:lnTo>
                  <a:pt x="91792" y="52235"/>
                </a:lnTo>
                <a:lnTo>
                  <a:pt x="120806" y="26928"/>
                </a:lnTo>
                <a:lnTo>
                  <a:pt x="349358" y="24409"/>
                </a:lnTo>
                <a:lnTo>
                  <a:pt x="345574" y="12504"/>
                </a:lnTo>
                <a:lnTo>
                  <a:pt x="334706" y="3358"/>
                </a:lnTo>
                <a:lnTo>
                  <a:pt x="318207" y="0"/>
                </a:lnTo>
                <a:close/>
              </a:path>
              <a:path w="349884" h="417829">
                <a:moveTo>
                  <a:pt x="349358" y="24409"/>
                </a:moveTo>
                <a:lnTo>
                  <a:pt x="323135" y="24409"/>
                </a:lnTo>
                <a:lnTo>
                  <a:pt x="325091" y="25806"/>
                </a:lnTo>
                <a:lnTo>
                  <a:pt x="325461" y="26362"/>
                </a:lnTo>
                <a:lnTo>
                  <a:pt x="326005" y="28701"/>
                </a:lnTo>
                <a:lnTo>
                  <a:pt x="176259" y="391452"/>
                </a:lnTo>
                <a:lnTo>
                  <a:pt x="174202" y="392874"/>
                </a:lnTo>
                <a:lnTo>
                  <a:pt x="202081" y="392874"/>
                </a:lnTo>
                <a:lnTo>
                  <a:pt x="346681" y="42583"/>
                </a:lnTo>
                <a:lnTo>
                  <a:pt x="349818" y="26352"/>
                </a:lnTo>
                <a:lnTo>
                  <a:pt x="349802" y="25806"/>
                </a:lnTo>
                <a:lnTo>
                  <a:pt x="349358" y="244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262698" y="3700055"/>
            <a:ext cx="393700" cy="326390"/>
          </a:xfrm>
          <a:custGeom>
            <a:avLst/>
            <a:gdLst/>
            <a:ahLst/>
            <a:cxnLst/>
            <a:rect l="l" t="t" r="r" b="b"/>
            <a:pathLst>
              <a:path w="393700" h="326389">
                <a:moveTo>
                  <a:pt x="211721" y="0"/>
                </a:moveTo>
                <a:lnTo>
                  <a:pt x="204558" y="0"/>
                </a:lnTo>
                <a:lnTo>
                  <a:pt x="197827" y="1231"/>
                </a:lnTo>
                <a:lnTo>
                  <a:pt x="35013" y="68897"/>
                </a:lnTo>
                <a:lnTo>
                  <a:pt x="2788" y="105659"/>
                </a:lnTo>
                <a:lnTo>
                  <a:pt x="0" y="121450"/>
                </a:lnTo>
                <a:lnTo>
                  <a:pt x="241" y="318833"/>
                </a:lnTo>
                <a:lnTo>
                  <a:pt x="5956" y="326136"/>
                </a:lnTo>
                <a:lnTo>
                  <a:pt x="18732" y="326136"/>
                </a:lnTo>
                <a:lnTo>
                  <a:pt x="22263" y="325348"/>
                </a:lnTo>
                <a:lnTo>
                  <a:pt x="386765" y="173850"/>
                </a:lnTo>
                <a:lnTo>
                  <a:pt x="391439" y="169176"/>
                </a:lnTo>
                <a:lnTo>
                  <a:pt x="393585" y="158381"/>
                </a:lnTo>
                <a:lnTo>
                  <a:pt x="391020" y="152260"/>
                </a:lnTo>
                <a:lnTo>
                  <a:pt x="254203" y="15798"/>
                </a:lnTo>
                <a:lnTo>
                  <a:pt x="2117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250487" y="3687851"/>
            <a:ext cx="417195" cy="351155"/>
          </a:xfrm>
          <a:custGeom>
            <a:avLst/>
            <a:gdLst/>
            <a:ahLst/>
            <a:cxnLst/>
            <a:rect l="l" t="t" r="r" b="b"/>
            <a:pathLst>
              <a:path w="417195" h="351154">
                <a:moveTo>
                  <a:pt x="223932" y="0"/>
                </a:moveTo>
                <a:lnTo>
                  <a:pt x="215398" y="0"/>
                </a:lnTo>
                <a:lnTo>
                  <a:pt x="207079" y="1435"/>
                </a:lnTo>
                <a:lnTo>
                  <a:pt x="42551" y="69824"/>
                </a:lnTo>
                <a:lnTo>
                  <a:pt x="12480" y="95883"/>
                </a:lnTo>
                <a:lnTo>
                  <a:pt x="0" y="133629"/>
                </a:lnTo>
                <a:lnTo>
                  <a:pt x="234" y="318846"/>
                </a:lnTo>
                <a:lnTo>
                  <a:pt x="2284" y="332071"/>
                </a:lnTo>
                <a:lnTo>
                  <a:pt x="7981" y="342049"/>
                </a:lnTo>
                <a:lnTo>
                  <a:pt x="16679" y="348349"/>
                </a:lnTo>
                <a:lnTo>
                  <a:pt x="27730" y="350545"/>
                </a:lnTo>
                <a:lnTo>
                  <a:pt x="32441" y="350545"/>
                </a:lnTo>
                <a:lnTo>
                  <a:pt x="37559" y="349491"/>
                </a:lnTo>
                <a:lnTo>
                  <a:pt x="93784" y="326123"/>
                </a:lnTo>
                <a:lnTo>
                  <a:pt x="25685" y="326123"/>
                </a:lnTo>
                <a:lnTo>
                  <a:pt x="24644" y="323672"/>
                </a:lnTo>
                <a:lnTo>
                  <a:pt x="24415" y="133629"/>
                </a:lnTo>
                <a:lnTo>
                  <a:pt x="41542" y="99144"/>
                </a:lnTo>
                <a:lnTo>
                  <a:pt x="213239" y="25311"/>
                </a:lnTo>
                <a:lnTo>
                  <a:pt x="218357" y="24409"/>
                </a:lnTo>
                <a:lnTo>
                  <a:pt x="280116" y="24409"/>
                </a:lnTo>
                <a:lnTo>
                  <a:pt x="275037" y="19342"/>
                </a:lnTo>
                <a:lnTo>
                  <a:pt x="264489" y="11117"/>
                </a:lnTo>
                <a:lnTo>
                  <a:pt x="251918" y="5046"/>
                </a:lnTo>
                <a:lnTo>
                  <a:pt x="238130" y="1288"/>
                </a:lnTo>
                <a:lnTo>
                  <a:pt x="223932" y="0"/>
                </a:lnTo>
                <a:close/>
              </a:path>
              <a:path w="417195" h="351154">
                <a:moveTo>
                  <a:pt x="280116" y="24409"/>
                </a:moveTo>
                <a:lnTo>
                  <a:pt x="223932" y="24409"/>
                </a:lnTo>
                <a:lnTo>
                  <a:pt x="233719" y="25311"/>
                </a:lnTo>
                <a:lnTo>
                  <a:pt x="242963" y="27781"/>
                </a:lnTo>
                <a:lnTo>
                  <a:pt x="251232" y="31642"/>
                </a:lnTo>
                <a:lnTo>
                  <a:pt x="257803" y="36639"/>
                </a:lnTo>
                <a:lnTo>
                  <a:pt x="392397" y="170916"/>
                </a:lnTo>
                <a:lnTo>
                  <a:pt x="392817" y="173291"/>
                </a:lnTo>
                <a:lnTo>
                  <a:pt x="392677" y="173939"/>
                </a:lnTo>
                <a:lnTo>
                  <a:pt x="391407" y="175983"/>
                </a:lnTo>
                <a:lnTo>
                  <a:pt x="31349" y="325640"/>
                </a:lnTo>
                <a:lnTo>
                  <a:pt x="29292" y="326123"/>
                </a:lnTo>
                <a:lnTo>
                  <a:pt x="93784" y="326123"/>
                </a:lnTo>
                <a:lnTo>
                  <a:pt x="396207" y="200431"/>
                </a:lnTo>
                <a:lnTo>
                  <a:pt x="410172" y="190983"/>
                </a:lnTo>
                <a:lnTo>
                  <a:pt x="416699" y="178352"/>
                </a:lnTo>
                <a:lnTo>
                  <a:pt x="415463" y="164187"/>
                </a:lnTo>
                <a:lnTo>
                  <a:pt x="406139" y="150139"/>
                </a:lnTo>
                <a:lnTo>
                  <a:pt x="280116" y="244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828205" y="3695953"/>
            <a:ext cx="394335" cy="325755"/>
          </a:xfrm>
          <a:custGeom>
            <a:avLst/>
            <a:gdLst/>
            <a:ahLst/>
            <a:cxnLst/>
            <a:rect l="l" t="t" r="r" b="b"/>
            <a:pathLst>
              <a:path w="394334" h="325754">
                <a:moveTo>
                  <a:pt x="188722" y="0"/>
                </a:moveTo>
                <a:lnTo>
                  <a:pt x="181610" y="0"/>
                </a:lnTo>
                <a:lnTo>
                  <a:pt x="169455" y="1126"/>
                </a:lnTo>
                <a:lnTo>
                  <a:pt x="2540" y="152704"/>
                </a:lnTo>
                <a:lnTo>
                  <a:pt x="0" y="158813"/>
                </a:lnTo>
                <a:lnTo>
                  <a:pt x="2146" y="169608"/>
                </a:lnTo>
                <a:lnTo>
                  <a:pt x="6845" y="174269"/>
                </a:lnTo>
                <a:lnTo>
                  <a:pt x="371678" y="324878"/>
                </a:lnTo>
                <a:lnTo>
                  <a:pt x="375196" y="325653"/>
                </a:lnTo>
                <a:lnTo>
                  <a:pt x="382562" y="325653"/>
                </a:lnTo>
                <a:lnTo>
                  <a:pt x="385965" y="324357"/>
                </a:lnTo>
                <a:lnTo>
                  <a:pt x="391871" y="318452"/>
                </a:lnTo>
                <a:lnTo>
                  <a:pt x="393712" y="312877"/>
                </a:lnTo>
                <a:lnTo>
                  <a:pt x="393471" y="120929"/>
                </a:lnTo>
                <a:lnTo>
                  <a:pt x="371838" y="77073"/>
                </a:lnTo>
                <a:lnTo>
                  <a:pt x="195402" y="1206"/>
                </a:lnTo>
                <a:lnTo>
                  <a:pt x="1887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817312" y="3683736"/>
            <a:ext cx="417195" cy="350520"/>
          </a:xfrm>
          <a:custGeom>
            <a:avLst/>
            <a:gdLst/>
            <a:ahLst/>
            <a:cxnLst/>
            <a:rect l="l" t="t" r="r" b="b"/>
            <a:pathLst>
              <a:path w="417195" h="350520">
                <a:moveTo>
                  <a:pt x="200987" y="0"/>
                </a:moveTo>
                <a:lnTo>
                  <a:pt x="192516" y="0"/>
                </a:lnTo>
                <a:lnTo>
                  <a:pt x="178276" y="1299"/>
                </a:lnTo>
                <a:lnTo>
                  <a:pt x="141271" y="19481"/>
                </a:lnTo>
                <a:lnTo>
                  <a:pt x="10487" y="150583"/>
                </a:lnTo>
                <a:lnTo>
                  <a:pt x="0" y="178816"/>
                </a:lnTo>
                <a:lnTo>
                  <a:pt x="6557" y="191428"/>
                </a:lnTo>
                <a:lnTo>
                  <a:pt x="20545" y="200837"/>
                </a:lnTo>
                <a:lnTo>
                  <a:pt x="379523" y="349034"/>
                </a:lnTo>
                <a:lnTo>
                  <a:pt x="384616" y="350075"/>
                </a:lnTo>
                <a:lnTo>
                  <a:pt x="389315" y="350075"/>
                </a:lnTo>
                <a:lnTo>
                  <a:pt x="400387" y="347871"/>
                </a:lnTo>
                <a:lnTo>
                  <a:pt x="409092" y="341550"/>
                </a:lnTo>
                <a:lnTo>
                  <a:pt x="414782" y="331548"/>
                </a:lnTo>
                <a:lnTo>
                  <a:pt x="415685" y="325653"/>
                </a:lnTo>
                <a:lnTo>
                  <a:pt x="387740" y="325653"/>
                </a:lnTo>
                <a:lnTo>
                  <a:pt x="385695" y="325170"/>
                </a:lnTo>
                <a:lnTo>
                  <a:pt x="25295" y="176403"/>
                </a:lnTo>
                <a:lnTo>
                  <a:pt x="24012" y="174345"/>
                </a:lnTo>
                <a:lnTo>
                  <a:pt x="23872" y="173710"/>
                </a:lnTo>
                <a:lnTo>
                  <a:pt x="24279" y="171323"/>
                </a:lnTo>
                <a:lnTo>
                  <a:pt x="158556" y="36715"/>
                </a:lnTo>
                <a:lnTo>
                  <a:pt x="192516" y="24409"/>
                </a:lnTo>
                <a:lnTo>
                  <a:pt x="264922" y="24409"/>
                </a:lnTo>
                <a:lnTo>
                  <a:pt x="209242" y="1422"/>
                </a:lnTo>
                <a:lnTo>
                  <a:pt x="200987" y="0"/>
                </a:lnTo>
                <a:close/>
              </a:path>
              <a:path w="417195" h="350520">
                <a:moveTo>
                  <a:pt x="264922" y="24409"/>
                </a:moveTo>
                <a:lnTo>
                  <a:pt x="198040" y="24409"/>
                </a:lnTo>
                <a:lnTo>
                  <a:pt x="203107" y="25298"/>
                </a:lnTo>
                <a:lnTo>
                  <a:pt x="364575" y="91948"/>
                </a:lnTo>
                <a:lnTo>
                  <a:pt x="389882" y="120967"/>
                </a:lnTo>
                <a:lnTo>
                  <a:pt x="392401" y="322643"/>
                </a:lnTo>
                <a:lnTo>
                  <a:pt x="391347" y="324827"/>
                </a:lnTo>
                <a:lnTo>
                  <a:pt x="390636" y="325551"/>
                </a:lnTo>
                <a:lnTo>
                  <a:pt x="390026" y="325653"/>
                </a:lnTo>
                <a:lnTo>
                  <a:pt x="415685" y="325653"/>
                </a:lnTo>
                <a:lnTo>
                  <a:pt x="416810" y="318300"/>
                </a:lnTo>
                <a:lnTo>
                  <a:pt x="416582" y="133121"/>
                </a:lnTo>
                <a:lnTo>
                  <a:pt x="413198" y="113817"/>
                </a:lnTo>
                <a:lnTo>
                  <a:pt x="404020" y="95365"/>
                </a:lnTo>
                <a:lnTo>
                  <a:pt x="390448" y="79859"/>
                </a:lnTo>
                <a:lnTo>
                  <a:pt x="373884" y="69392"/>
                </a:lnTo>
                <a:lnTo>
                  <a:pt x="264922" y="244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621551" y="3434169"/>
            <a:ext cx="327025" cy="393065"/>
          </a:xfrm>
          <a:custGeom>
            <a:avLst/>
            <a:gdLst/>
            <a:ahLst/>
            <a:cxnLst/>
            <a:rect l="l" t="t" r="r" b="b"/>
            <a:pathLst>
              <a:path w="327025" h="393064">
                <a:moveTo>
                  <a:pt x="205485" y="0"/>
                </a:moveTo>
                <a:lnTo>
                  <a:pt x="12217" y="241"/>
                </a:lnTo>
                <a:lnTo>
                  <a:pt x="6108" y="2768"/>
                </a:lnTo>
                <a:lnTo>
                  <a:pt x="0" y="11925"/>
                </a:lnTo>
                <a:lnTo>
                  <a:pt x="25" y="18554"/>
                </a:lnTo>
                <a:lnTo>
                  <a:pt x="153530" y="387870"/>
                </a:lnTo>
                <a:lnTo>
                  <a:pt x="159219" y="392760"/>
                </a:lnTo>
                <a:lnTo>
                  <a:pt x="170332" y="392760"/>
                </a:lnTo>
                <a:lnTo>
                  <a:pt x="311137" y="254215"/>
                </a:lnTo>
                <a:lnTo>
                  <a:pt x="326849" y="207904"/>
                </a:lnTo>
                <a:lnTo>
                  <a:pt x="323380" y="192252"/>
                </a:lnTo>
                <a:lnTo>
                  <a:pt x="258025" y="35026"/>
                </a:lnTo>
                <a:lnTo>
                  <a:pt x="221283" y="2802"/>
                </a:lnTo>
                <a:lnTo>
                  <a:pt x="2054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610240" y="3421976"/>
            <a:ext cx="350520" cy="417195"/>
          </a:xfrm>
          <a:custGeom>
            <a:avLst/>
            <a:gdLst/>
            <a:ahLst/>
            <a:cxnLst/>
            <a:rect l="l" t="t" r="r" b="b"/>
            <a:pathLst>
              <a:path w="350520" h="417195">
                <a:moveTo>
                  <a:pt x="216834" y="0"/>
                </a:moveTo>
                <a:lnTo>
                  <a:pt x="31579" y="228"/>
                </a:lnTo>
                <a:lnTo>
                  <a:pt x="33" y="26022"/>
                </a:lnTo>
                <a:lnTo>
                  <a:pt x="0" y="26684"/>
                </a:lnTo>
                <a:lnTo>
                  <a:pt x="3169" y="42887"/>
                </a:lnTo>
                <a:lnTo>
                  <a:pt x="150019" y="396201"/>
                </a:lnTo>
                <a:lnTo>
                  <a:pt x="176893" y="417156"/>
                </a:lnTo>
                <a:lnTo>
                  <a:pt x="182793" y="416481"/>
                </a:lnTo>
                <a:lnTo>
                  <a:pt x="213663" y="392747"/>
                </a:lnTo>
                <a:lnTo>
                  <a:pt x="176473" y="392747"/>
                </a:lnTo>
                <a:lnTo>
                  <a:pt x="174429" y="391337"/>
                </a:lnTo>
                <a:lnTo>
                  <a:pt x="23807" y="28956"/>
                </a:lnTo>
                <a:lnTo>
                  <a:pt x="24340" y="26593"/>
                </a:lnTo>
                <a:lnTo>
                  <a:pt x="24696" y="26047"/>
                </a:lnTo>
                <a:lnTo>
                  <a:pt x="26677" y="24638"/>
                </a:lnTo>
                <a:lnTo>
                  <a:pt x="268257" y="24409"/>
                </a:lnTo>
                <a:lnTo>
                  <a:pt x="254582" y="12495"/>
                </a:lnTo>
                <a:lnTo>
                  <a:pt x="236126" y="3356"/>
                </a:lnTo>
                <a:lnTo>
                  <a:pt x="216834" y="0"/>
                </a:lnTo>
                <a:close/>
              </a:path>
              <a:path w="350520" h="417195">
                <a:moveTo>
                  <a:pt x="268257" y="24409"/>
                </a:moveTo>
                <a:lnTo>
                  <a:pt x="216834" y="24409"/>
                </a:lnTo>
                <a:lnTo>
                  <a:pt x="229021" y="26684"/>
                </a:lnTo>
                <a:lnTo>
                  <a:pt x="241062" y="32767"/>
                </a:lnTo>
                <a:lnTo>
                  <a:pt x="251299" y="41549"/>
                </a:lnTo>
                <a:lnTo>
                  <a:pt x="258071" y="51917"/>
                </a:lnTo>
                <a:lnTo>
                  <a:pt x="323412" y="209143"/>
                </a:lnTo>
                <a:lnTo>
                  <a:pt x="325997" y="221267"/>
                </a:lnTo>
                <a:lnTo>
                  <a:pt x="324998" y="234726"/>
                </a:lnTo>
                <a:lnTo>
                  <a:pt x="320807" y="247553"/>
                </a:lnTo>
                <a:lnTo>
                  <a:pt x="313811" y="257784"/>
                </a:lnTo>
                <a:lnTo>
                  <a:pt x="179979" y="391947"/>
                </a:lnTo>
                <a:lnTo>
                  <a:pt x="177680" y="392747"/>
                </a:lnTo>
                <a:lnTo>
                  <a:pt x="213663" y="392747"/>
                </a:lnTo>
                <a:lnTo>
                  <a:pt x="331083" y="275031"/>
                </a:lnTo>
                <a:lnTo>
                  <a:pt x="342342" y="258990"/>
                </a:lnTo>
                <a:lnTo>
                  <a:pt x="348897" y="239453"/>
                </a:lnTo>
                <a:lnTo>
                  <a:pt x="350262" y="218890"/>
                </a:lnTo>
                <a:lnTo>
                  <a:pt x="345955" y="199771"/>
                </a:lnTo>
                <a:lnTo>
                  <a:pt x="280613" y="42544"/>
                </a:lnTo>
                <a:lnTo>
                  <a:pt x="270109" y="26022"/>
                </a:lnTo>
                <a:lnTo>
                  <a:pt x="268257" y="244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626135" y="3000527"/>
            <a:ext cx="326390" cy="393065"/>
          </a:xfrm>
          <a:custGeom>
            <a:avLst/>
            <a:gdLst/>
            <a:ahLst/>
            <a:cxnLst/>
            <a:rect l="l" t="t" r="r" b="b"/>
            <a:pathLst>
              <a:path w="326390" h="393064">
                <a:moveTo>
                  <a:pt x="169430" y="0"/>
                </a:moveTo>
                <a:lnTo>
                  <a:pt x="158318" y="0"/>
                </a:lnTo>
                <a:lnTo>
                  <a:pt x="152641" y="4914"/>
                </a:lnTo>
                <a:lnTo>
                  <a:pt x="149085" y="13462"/>
                </a:lnTo>
                <a:lnTo>
                  <a:pt x="12" y="374586"/>
                </a:lnTo>
                <a:lnTo>
                  <a:pt x="0" y="381215"/>
                </a:lnTo>
                <a:lnTo>
                  <a:pt x="6134" y="390359"/>
                </a:lnTo>
                <a:lnTo>
                  <a:pt x="12255" y="392874"/>
                </a:lnTo>
                <a:lnTo>
                  <a:pt x="205524" y="392645"/>
                </a:lnTo>
                <a:lnTo>
                  <a:pt x="249374" y="371012"/>
                </a:lnTo>
                <a:lnTo>
                  <a:pt x="322948" y="200101"/>
                </a:lnTo>
                <a:lnTo>
                  <a:pt x="326378" y="184451"/>
                </a:lnTo>
                <a:lnTo>
                  <a:pt x="325166" y="167468"/>
                </a:lnTo>
                <a:lnTo>
                  <a:pt x="319746" y="151323"/>
                </a:lnTo>
                <a:lnTo>
                  <a:pt x="310553" y="138188"/>
                </a:lnTo>
                <a:lnTo>
                  <a:pt x="174675" y="2616"/>
                </a:lnTo>
                <a:lnTo>
                  <a:pt x="1694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614839" y="2988310"/>
            <a:ext cx="349885" cy="417830"/>
          </a:xfrm>
          <a:custGeom>
            <a:avLst/>
            <a:gdLst/>
            <a:ahLst/>
            <a:cxnLst/>
            <a:rect l="l" t="t" r="r" b="b"/>
            <a:pathLst>
              <a:path w="349884" h="417829">
                <a:moveTo>
                  <a:pt x="176002" y="0"/>
                </a:moveTo>
                <a:lnTo>
                  <a:pt x="3117" y="374700"/>
                </a:lnTo>
                <a:lnTo>
                  <a:pt x="0" y="391490"/>
                </a:lnTo>
                <a:lnTo>
                  <a:pt x="4224" y="404785"/>
                </a:lnTo>
                <a:lnTo>
                  <a:pt x="15092" y="413936"/>
                </a:lnTo>
                <a:lnTo>
                  <a:pt x="31591" y="417296"/>
                </a:lnTo>
                <a:lnTo>
                  <a:pt x="216833" y="417068"/>
                </a:lnTo>
                <a:lnTo>
                  <a:pt x="236135" y="413677"/>
                </a:lnTo>
                <a:lnTo>
                  <a:pt x="254585" y="404495"/>
                </a:lnTo>
                <a:lnTo>
                  <a:pt x="267864" y="392874"/>
                </a:lnTo>
                <a:lnTo>
                  <a:pt x="26663" y="392874"/>
                </a:lnTo>
                <a:lnTo>
                  <a:pt x="24694" y="391490"/>
                </a:lnTo>
                <a:lnTo>
                  <a:pt x="24334" y="390921"/>
                </a:lnTo>
                <a:lnTo>
                  <a:pt x="23805" y="388581"/>
                </a:lnTo>
                <a:lnTo>
                  <a:pt x="173538" y="25831"/>
                </a:lnTo>
                <a:lnTo>
                  <a:pt x="175583" y="24409"/>
                </a:lnTo>
                <a:lnTo>
                  <a:pt x="212852" y="24409"/>
                </a:lnTo>
                <a:lnTo>
                  <a:pt x="199370" y="10960"/>
                </a:lnTo>
                <a:lnTo>
                  <a:pt x="193687" y="6129"/>
                </a:lnTo>
                <a:lnTo>
                  <a:pt x="187820" y="2708"/>
                </a:lnTo>
                <a:lnTo>
                  <a:pt x="181886" y="673"/>
                </a:lnTo>
                <a:lnTo>
                  <a:pt x="176002" y="0"/>
                </a:lnTo>
                <a:close/>
              </a:path>
              <a:path w="349884" h="417829">
                <a:moveTo>
                  <a:pt x="212852" y="24409"/>
                </a:moveTo>
                <a:lnTo>
                  <a:pt x="176790" y="24409"/>
                </a:lnTo>
                <a:lnTo>
                  <a:pt x="179088" y="25209"/>
                </a:lnTo>
                <a:lnTo>
                  <a:pt x="313238" y="159029"/>
                </a:lnTo>
                <a:lnTo>
                  <a:pt x="320258" y="169256"/>
                </a:lnTo>
                <a:lnTo>
                  <a:pt x="324481" y="182076"/>
                </a:lnTo>
                <a:lnTo>
                  <a:pt x="325519" y="195530"/>
                </a:lnTo>
                <a:lnTo>
                  <a:pt x="322979" y="207657"/>
                </a:lnTo>
                <a:lnTo>
                  <a:pt x="258006" y="365048"/>
                </a:lnTo>
                <a:lnTo>
                  <a:pt x="228986" y="390357"/>
                </a:lnTo>
                <a:lnTo>
                  <a:pt x="31591" y="392874"/>
                </a:lnTo>
                <a:lnTo>
                  <a:pt x="267864" y="392874"/>
                </a:lnTo>
                <a:lnTo>
                  <a:pt x="270095" y="390921"/>
                </a:lnTo>
                <a:lnTo>
                  <a:pt x="280574" y="374357"/>
                </a:lnTo>
                <a:lnTo>
                  <a:pt x="345535" y="216979"/>
                </a:lnTo>
                <a:lnTo>
                  <a:pt x="349796" y="197848"/>
                </a:lnTo>
                <a:lnTo>
                  <a:pt x="348378" y="177287"/>
                </a:lnTo>
                <a:lnTo>
                  <a:pt x="341775" y="157766"/>
                </a:lnTo>
                <a:lnTo>
                  <a:pt x="330485" y="141757"/>
                </a:lnTo>
                <a:lnTo>
                  <a:pt x="212852" y="244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820763" y="2793834"/>
            <a:ext cx="393700" cy="326390"/>
          </a:xfrm>
          <a:custGeom>
            <a:avLst/>
            <a:gdLst/>
            <a:ahLst/>
            <a:cxnLst/>
            <a:rect l="l" t="t" r="r" b="b"/>
            <a:pathLst>
              <a:path w="393700" h="326389">
                <a:moveTo>
                  <a:pt x="387629" y="0"/>
                </a:moveTo>
                <a:lnTo>
                  <a:pt x="374840" y="0"/>
                </a:lnTo>
                <a:lnTo>
                  <a:pt x="371309" y="787"/>
                </a:lnTo>
                <a:lnTo>
                  <a:pt x="6832" y="152260"/>
                </a:lnTo>
                <a:lnTo>
                  <a:pt x="2133" y="156946"/>
                </a:lnTo>
                <a:lnTo>
                  <a:pt x="0" y="167754"/>
                </a:lnTo>
                <a:lnTo>
                  <a:pt x="2565" y="173850"/>
                </a:lnTo>
                <a:lnTo>
                  <a:pt x="139382" y="310349"/>
                </a:lnTo>
                <a:lnTo>
                  <a:pt x="181864" y="326123"/>
                </a:lnTo>
                <a:lnTo>
                  <a:pt x="189026" y="326123"/>
                </a:lnTo>
                <a:lnTo>
                  <a:pt x="358559" y="257238"/>
                </a:lnTo>
                <a:lnTo>
                  <a:pt x="390807" y="220458"/>
                </a:lnTo>
                <a:lnTo>
                  <a:pt x="393598" y="204673"/>
                </a:lnTo>
                <a:lnTo>
                  <a:pt x="393344" y="7277"/>
                </a:lnTo>
                <a:lnTo>
                  <a:pt x="3876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809867" y="2781617"/>
            <a:ext cx="417195" cy="351155"/>
          </a:xfrm>
          <a:custGeom>
            <a:avLst/>
            <a:gdLst/>
            <a:ahLst/>
            <a:cxnLst/>
            <a:rect l="l" t="t" r="r" b="b"/>
            <a:pathLst>
              <a:path w="417195" h="351155">
                <a:moveTo>
                  <a:pt x="388975" y="0"/>
                </a:moveTo>
                <a:lnTo>
                  <a:pt x="384263" y="0"/>
                </a:lnTo>
                <a:lnTo>
                  <a:pt x="379145" y="1054"/>
                </a:lnTo>
                <a:lnTo>
                  <a:pt x="20497" y="150114"/>
                </a:lnTo>
                <a:lnTo>
                  <a:pt x="6528" y="159561"/>
                </a:lnTo>
                <a:lnTo>
                  <a:pt x="0" y="172192"/>
                </a:lnTo>
                <a:lnTo>
                  <a:pt x="1234" y="186357"/>
                </a:lnTo>
                <a:lnTo>
                  <a:pt x="141655" y="331190"/>
                </a:lnTo>
                <a:lnTo>
                  <a:pt x="178574" y="349255"/>
                </a:lnTo>
                <a:lnTo>
                  <a:pt x="192773" y="350545"/>
                </a:lnTo>
                <a:lnTo>
                  <a:pt x="201307" y="350545"/>
                </a:lnTo>
                <a:lnTo>
                  <a:pt x="209626" y="349110"/>
                </a:lnTo>
                <a:lnTo>
                  <a:pt x="264893" y="326123"/>
                </a:lnTo>
                <a:lnTo>
                  <a:pt x="192773" y="326123"/>
                </a:lnTo>
                <a:lnTo>
                  <a:pt x="183025" y="325234"/>
                </a:lnTo>
                <a:lnTo>
                  <a:pt x="24295" y="179641"/>
                </a:lnTo>
                <a:lnTo>
                  <a:pt x="23888" y="177253"/>
                </a:lnTo>
                <a:lnTo>
                  <a:pt x="24015" y="176606"/>
                </a:lnTo>
                <a:lnTo>
                  <a:pt x="25298" y="174561"/>
                </a:lnTo>
                <a:lnTo>
                  <a:pt x="385356" y="24904"/>
                </a:lnTo>
                <a:lnTo>
                  <a:pt x="387413" y="24409"/>
                </a:lnTo>
                <a:lnTo>
                  <a:pt x="415342" y="24409"/>
                </a:lnTo>
                <a:lnTo>
                  <a:pt x="414421" y="18468"/>
                </a:lnTo>
                <a:lnTo>
                  <a:pt x="408724" y="8494"/>
                </a:lnTo>
                <a:lnTo>
                  <a:pt x="400026" y="2195"/>
                </a:lnTo>
                <a:lnTo>
                  <a:pt x="388975" y="0"/>
                </a:lnTo>
                <a:close/>
              </a:path>
              <a:path w="417195" h="351155">
                <a:moveTo>
                  <a:pt x="415342" y="24409"/>
                </a:moveTo>
                <a:lnTo>
                  <a:pt x="391007" y="24409"/>
                </a:lnTo>
                <a:lnTo>
                  <a:pt x="392049" y="26873"/>
                </a:lnTo>
                <a:lnTo>
                  <a:pt x="392277" y="216903"/>
                </a:lnTo>
                <a:lnTo>
                  <a:pt x="375162" y="251395"/>
                </a:lnTo>
                <a:lnTo>
                  <a:pt x="203414" y="325241"/>
                </a:lnTo>
                <a:lnTo>
                  <a:pt x="198335" y="326123"/>
                </a:lnTo>
                <a:lnTo>
                  <a:pt x="264893" y="326123"/>
                </a:lnTo>
                <a:lnTo>
                  <a:pt x="374142" y="280720"/>
                </a:lnTo>
                <a:lnTo>
                  <a:pt x="404215" y="254661"/>
                </a:lnTo>
                <a:lnTo>
                  <a:pt x="416682" y="216903"/>
                </a:lnTo>
                <a:lnTo>
                  <a:pt x="416471" y="31686"/>
                </a:lnTo>
                <a:lnTo>
                  <a:pt x="415342" y="244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019022" y="3183166"/>
            <a:ext cx="440055" cy="217804"/>
          </a:xfrm>
          <a:custGeom>
            <a:avLst/>
            <a:gdLst/>
            <a:ahLst/>
            <a:cxnLst/>
            <a:rect l="l" t="t" r="r" b="b"/>
            <a:pathLst>
              <a:path w="440054" h="217804">
                <a:moveTo>
                  <a:pt x="222504" y="0"/>
                </a:moveTo>
                <a:lnTo>
                  <a:pt x="176856" y="4168"/>
                </a:lnTo>
                <a:lnTo>
                  <a:pt x="134297" y="17050"/>
                </a:lnTo>
                <a:lnTo>
                  <a:pt x="95766" y="37724"/>
                </a:lnTo>
                <a:lnTo>
                  <a:pt x="62204" y="65267"/>
                </a:lnTo>
                <a:lnTo>
                  <a:pt x="34549" y="98758"/>
                </a:lnTo>
                <a:lnTo>
                  <a:pt x="13743" y="137275"/>
                </a:lnTo>
                <a:lnTo>
                  <a:pt x="724" y="179895"/>
                </a:lnTo>
                <a:lnTo>
                  <a:pt x="0" y="188598"/>
                </a:lnTo>
                <a:lnTo>
                  <a:pt x="1530" y="199712"/>
                </a:lnTo>
                <a:lnTo>
                  <a:pt x="7185" y="209318"/>
                </a:lnTo>
                <a:lnTo>
                  <a:pt x="18834" y="213499"/>
                </a:lnTo>
                <a:lnTo>
                  <a:pt x="415518" y="217703"/>
                </a:lnTo>
                <a:lnTo>
                  <a:pt x="426925" y="213285"/>
                </a:lnTo>
                <a:lnTo>
                  <a:pt x="434838" y="202668"/>
                </a:lnTo>
                <a:lnTo>
                  <a:pt x="439118" y="190205"/>
                </a:lnTo>
                <a:lnTo>
                  <a:pt x="439623" y="180251"/>
                </a:lnTo>
                <a:lnTo>
                  <a:pt x="424064" y="131625"/>
                </a:lnTo>
                <a:lnTo>
                  <a:pt x="398387" y="88521"/>
                </a:lnTo>
                <a:lnTo>
                  <a:pt x="363991" y="52373"/>
                </a:lnTo>
                <a:lnTo>
                  <a:pt x="322279" y="24614"/>
                </a:lnTo>
                <a:lnTo>
                  <a:pt x="274650" y="6678"/>
                </a:lnTo>
                <a:lnTo>
                  <a:pt x="2225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019022" y="3183166"/>
            <a:ext cx="440055" cy="217804"/>
          </a:xfrm>
          <a:custGeom>
            <a:avLst/>
            <a:gdLst/>
            <a:ahLst/>
            <a:cxnLst/>
            <a:rect l="l" t="t" r="r" b="b"/>
            <a:pathLst>
              <a:path w="440054" h="217804">
                <a:moveTo>
                  <a:pt x="439623" y="180251"/>
                </a:moveTo>
                <a:lnTo>
                  <a:pt x="424064" y="131625"/>
                </a:lnTo>
                <a:lnTo>
                  <a:pt x="398387" y="88521"/>
                </a:lnTo>
                <a:lnTo>
                  <a:pt x="363991" y="52373"/>
                </a:lnTo>
                <a:lnTo>
                  <a:pt x="322279" y="24614"/>
                </a:lnTo>
                <a:lnTo>
                  <a:pt x="274650" y="6678"/>
                </a:lnTo>
                <a:lnTo>
                  <a:pt x="222504" y="0"/>
                </a:lnTo>
                <a:lnTo>
                  <a:pt x="176856" y="4168"/>
                </a:lnTo>
                <a:lnTo>
                  <a:pt x="134297" y="17050"/>
                </a:lnTo>
                <a:lnTo>
                  <a:pt x="95766" y="37724"/>
                </a:lnTo>
                <a:lnTo>
                  <a:pt x="62204" y="65267"/>
                </a:lnTo>
                <a:lnTo>
                  <a:pt x="34549" y="98758"/>
                </a:lnTo>
                <a:lnTo>
                  <a:pt x="13743" y="137275"/>
                </a:lnTo>
                <a:lnTo>
                  <a:pt x="724" y="179895"/>
                </a:lnTo>
                <a:lnTo>
                  <a:pt x="0" y="188598"/>
                </a:lnTo>
                <a:lnTo>
                  <a:pt x="1530" y="199712"/>
                </a:lnTo>
                <a:lnTo>
                  <a:pt x="7185" y="209318"/>
                </a:lnTo>
                <a:lnTo>
                  <a:pt x="18834" y="213499"/>
                </a:lnTo>
                <a:lnTo>
                  <a:pt x="37021" y="213691"/>
                </a:lnTo>
                <a:lnTo>
                  <a:pt x="75124" y="214095"/>
                </a:lnTo>
                <a:lnTo>
                  <a:pt x="127670" y="214653"/>
                </a:lnTo>
                <a:lnTo>
                  <a:pt x="189187" y="215306"/>
                </a:lnTo>
                <a:lnTo>
                  <a:pt x="254203" y="215996"/>
                </a:lnTo>
                <a:lnTo>
                  <a:pt x="317245" y="216664"/>
                </a:lnTo>
                <a:lnTo>
                  <a:pt x="372841" y="217252"/>
                </a:lnTo>
                <a:lnTo>
                  <a:pt x="415518" y="217703"/>
                </a:lnTo>
                <a:lnTo>
                  <a:pt x="426925" y="213285"/>
                </a:lnTo>
                <a:lnTo>
                  <a:pt x="434838" y="202668"/>
                </a:lnTo>
                <a:lnTo>
                  <a:pt x="439118" y="190205"/>
                </a:lnTo>
                <a:lnTo>
                  <a:pt x="439623" y="180251"/>
                </a:lnTo>
                <a:close/>
              </a:path>
            </a:pathLst>
          </a:custGeom>
          <a:ln w="244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023379" y="3436289"/>
            <a:ext cx="430530" cy="197485"/>
          </a:xfrm>
          <a:custGeom>
            <a:avLst/>
            <a:gdLst/>
            <a:ahLst/>
            <a:cxnLst/>
            <a:rect l="l" t="t" r="r" b="b"/>
            <a:pathLst>
              <a:path w="430529" h="197485">
                <a:moveTo>
                  <a:pt x="19125" y="0"/>
                </a:moveTo>
                <a:lnTo>
                  <a:pt x="8579" y="4191"/>
                </a:lnTo>
                <a:lnTo>
                  <a:pt x="2429" y="14244"/>
                </a:lnTo>
                <a:lnTo>
                  <a:pt x="0" y="26008"/>
                </a:lnTo>
                <a:lnTo>
                  <a:pt x="621" y="35318"/>
                </a:lnTo>
                <a:lnTo>
                  <a:pt x="18558" y="79435"/>
                </a:lnTo>
                <a:lnTo>
                  <a:pt x="45051" y="118293"/>
                </a:lnTo>
                <a:lnTo>
                  <a:pt x="78939" y="150706"/>
                </a:lnTo>
                <a:lnTo>
                  <a:pt x="119060" y="175482"/>
                </a:lnTo>
                <a:lnTo>
                  <a:pt x="164254" y="191433"/>
                </a:lnTo>
                <a:lnTo>
                  <a:pt x="213359" y="197370"/>
                </a:lnTo>
                <a:lnTo>
                  <a:pt x="262578" y="192476"/>
                </a:lnTo>
                <a:lnTo>
                  <a:pt x="308099" y="177489"/>
                </a:lnTo>
                <a:lnTo>
                  <a:pt x="348736" y="153574"/>
                </a:lnTo>
                <a:lnTo>
                  <a:pt x="383304" y="121896"/>
                </a:lnTo>
                <a:lnTo>
                  <a:pt x="410616" y="83617"/>
                </a:lnTo>
                <a:lnTo>
                  <a:pt x="429488" y="39903"/>
                </a:lnTo>
                <a:lnTo>
                  <a:pt x="430181" y="30594"/>
                </a:lnTo>
                <a:lnTo>
                  <a:pt x="427971" y="18770"/>
                </a:lnTo>
                <a:lnTo>
                  <a:pt x="422592" y="8585"/>
                </a:lnTo>
                <a:lnTo>
                  <a:pt x="413778" y="4191"/>
                </a:lnTo>
                <a:lnTo>
                  <a:pt x="191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023379" y="3436289"/>
            <a:ext cx="430530" cy="197485"/>
          </a:xfrm>
          <a:custGeom>
            <a:avLst/>
            <a:gdLst/>
            <a:ahLst/>
            <a:cxnLst/>
            <a:rect l="l" t="t" r="r" b="b"/>
            <a:pathLst>
              <a:path w="430529" h="197485">
                <a:moveTo>
                  <a:pt x="621" y="35318"/>
                </a:moveTo>
                <a:lnTo>
                  <a:pt x="18558" y="79435"/>
                </a:lnTo>
                <a:lnTo>
                  <a:pt x="45051" y="118293"/>
                </a:lnTo>
                <a:lnTo>
                  <a:pt x="78939" y="150706"/>
                </a:lnTo>
                <a:lnTo>
                  <a:pt x="119060" y="175482"/>
                </a:lnTo>
                <a:lnTo>
                  <a:pt x="164254" y="191433"/>
                </a:lnTo>
                <a:lnTo>
                  <a:pt x="213359" y="197370"/>
                </a:lnTo>
                <a:lnTo>
                  <a:pt x="262578" y="192476"/>
                </a:lnTo>
                <a:lnTo>
                  <a:pt x="308099" y="177489"/>
                </a:lnTo>
                <a:lnTo>
                  <a:pt x="348736" y="153574"/>
                </a:lnTo>
                <a:lnTo>
                  <a:pt x="383304" y="121896"/>
                </a:lnTo>
                <a:lnTo>
                  <a:pt x="410616" y="83617"/>
                </a:lnTo>
                <a:lnTo>
                  <a:pt x="429488" y="39903"/>
                </a:lnTo>
                <a:lnTo>
                  <a:pt x="430181" y="30594"/>
                </a:lnTo>
                <a:lnTo>
                  <a:pt x="427971" y="18770"/>
                </a:lnTo>
                <a:lnTo>
                  <a:pt x="373169" y="3758"/>
                </a:lnTo>
                <a:lnTo>
                  <a:pt x="318552" y="3178"/>
                </a:lnTo>
                <a:lnTo>
                  <a:pt x="255684" y="2512"/>
                </a:lnTo>
                <a:lnTo>
                  <a:pt x="190324" y="1819"/>
                </a:lnTo>
                <a:lnTo>
                  <a:pt x="128230" y="1160"/>
                </a:lnTo>
                <a:lnTo>
                  <a:pt x="75160" y="597"/>
                </a:lnTo>
                <a:lnTo>
                  <a:pt x="36873" y="190"/>
                </a:lnTo>
                <a:lnTo>
                  <a:pt x="19125" y="0"/>
                </a:lnTo>
                <a:lnTo>
                  <a:pt x="8581" y="4188"/>
                </a:lnTo>
                <a:lnTo>
                  <a:pt x="2429" y="14244"/>
                </a:lnTo>
                <a:lnTo>
                  <a:pt x="0" y="26008"/>
                </a:lnTo>
                <a:lnTo>
                  <a:pt x="621" y="35318"/>
                </a:lnTo>
                <a:close/>
              </a:path>
            </a:pathLst>
          </a:custGeom>
          <a:ln w="244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3396030" y="567862"/>
            <a:ext cx="3883660" cy="64071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20"/>
              <a:t>Охранное</a:t>
            </a:r>
            <a:r>
              <a:rPr dirty="0" spc="-55"/>
              <a:t> </a:t>
            </a:r>
            <a:r>
              <a:rPr dirty="0" spc="-20"/>
              <a:t>поле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707299" y="2063369"/>
            <a:ext cx="2820670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При </a:t>
            </a:r>
            <a:r>
              <a:rPr dirty="0" sz="1000" spc="-10">
                <a:latin typeface="Arial"/>
                <a:cs typeface="Arial"/>
              </a:rPr>
              <a:t>размещении логотипа </a:t>
            </a:r>
            <a:r>
              <a:rPr dirty="0" sz="1000">
                <a:latin typeface="Arial"/>
                <a:cs typeface="Arial"/>
              </a:rPr>
              <a:t>в </a:t>
            </a:r>
            <a:r>
              <a:rPr dirty="0" sz="1000" spc="-10">
                <a:latin typeface="Arial"/>
                <a:cs typeface="Arial"/>
              </a:rPr>
              <a:t>макете </a:t>
            </a:r>
            <a:r>
              <a:rPr dirty="0" sz="1000" spc="-5">
                <a:latin typeface="Arial"/>
                <a:cs typeface="Arial"/>
              </a:rPr>
              <a:t>не </a:t>
            </a:r>
            <a:r>
              <a:rPr dirty="0" sz="1000" spc="-15">
                <a:latin typeface="Arial"/>
                <a:cs typeface="Arial"/>
              </a:rPr>
              <a:t>следует  </a:t>
            </a:r>
            <a:r>
              <a:rPr dirty="0" sz="1000" spc="-10">
                <a:latin typeface="Arial"/>
                <a:cs typeface="Arial"/>
              </a:rPr>
              <a:t>приближать </a:t>
            </a:r>
            <a:r>
              <a:rPr dirty="0" sz="1000">
                <a:latin typeface="Arial"/>
                <a:cs typeface="Arial"/>
              </a:rPr>
              <a:t>к нему </a:t>
            </a:r>
            <a:r>
              <a:rPr dirty="0" sz="1000" spc="-5">
                <a:latin typeface="Arial"/>
                <a:cs typeface="Arial"/>
              </a:rPr>
              <a:t>другие </a:t>
            </a:r>
            <a:r>
              <a:rPr dirty="0" sz="1000" spc="-10">
                <a:latin typeface="Arial"/>
                <a:cs typeface="Arial"/>
              </a:rPr>
              <a:t>элементы макета  </a:t>
            </a:r>
            <a:r>
              <a:rPr dirty="0" sz="1000">
                <a:latin typeface="Arial"/>
                <a:cs typeface="Arial"/>
              </a:rPr>
              <a:t>менее, чем </a:t>
            </a:r>
            <a:r>
              <a:rPr dirty="0" sz="1000" spc="-5">
                <a:latin typeface="Arial"/>
                <a:cs typeface="Arial"/>
              </a:rPr>
              <a:t>на половину высоты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логотипа.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579046" y="3302282"/>
            <a:ext cx="3409950" cy="19126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r" marR="324485">
              <a:lnSpc>
                <a:spcPts val="2100"/>
              </a:lnSpc>
              <a:spcBef>
                <a:spcPts val="90"/>
              </a:spcBef>
            </a:pPr>
            <a:r>
              <a:rPr dirty="0" sz="1800" spc="-5" b="1">
                <a:latin typeface="Arial"/>
                <a:cs typeface="Arial"/>
              </a:rPr>
              <a:t>h/2</a:t>
            </a:r>
            <a:endParaRPr sz="1800">
              <a:latin typeface="Arial"/>
              <a:cs typeface="Arial"/>
            </a:endParaRPr>
          </a:p>
          <a:p>
            <a:pPr marL="245110">
              <a:lnSpc>
                <a:spcPts val="2100"/>
              </a:lnSpc>
              <a:spcBef>
                <a:spcPts val="5"/>
              </a:spcBef>
            </a:pPr>
            <a:r>
              <a:rPr dirty="0" sz="1800" spc="-5" b="1"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50">
              <a:latin typeface="Times New Roman"/>
              <a:cs typeface="Times New Roman"/>
            </a:endParaRPr>
          </a:p>
          <a:p>
            <a:pPr algn="ctr" marR="37465">
              <a:lnSpc>
                <a:spcPct val="100000"/>
              </a:lnSpc>
            </a:pPr>
            <a:r>
              <a:rPr dirty="0" sz="2000" spc="10" b="1">
                <a:latin typeface="Arial"/>
                <a:cs typeface="Arial"/>
              </a:rPr>
              <a:t>Доброшкола</a:t>
            </a:r>
            <a:endParaRPr sz="2000">
              <a:latin typeface="Arial"/>
              <a:cs typeface="Arial"/>
            </a:endParaRPr>
          </a:p>
          <a:p>
            <a:pPr algn="ctr" marR="12065">
              <a:lnSpc>
                <a:spcPct val="100000"/>
              </a:lnSpc>
              <a:spcBef>
                <a:spcPts val="30"/>
              </a:spcBef>
              <a:tabLst>
                <a:tab pos="200025" algn="l"/>
                <a:tab pos="1386205" algn="l"/>
              </a:tabLst>
            </a:pPr>
            <a:r>
              <a:rPr dirty="0" u="heavy" sz="1150" spc="-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150" spc="-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heavy" sz="1150" spc="-17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Всё</a:t>
            </a:r>
            <a:r>
              <a:rPr dirty="0" u="heavy" sz="1150" spc="-1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15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получится!	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Times New Roman"/>
              <a:cs typeface="Times New Roman"/>
            </a:endParaRPr>
          </a:p>
          <a:p>
            <a:pPr algn="ctr" marR="711835">
              <a:lnSpc>
                <a:spcPct val="100000"/>
              </a:lnSpc>
              <a:spcBef>
                <a:spcPts val="5"/>
              </a:spcBef>
            </a:pPr>
            <a:r>
              <a:rPr dirty="0" sz="1800" spc="-5" b="1">
                <a:latin typeface="Arial"/>
                <a:cs typeface="Arial"/>
              </a:rPr>
              <a:t>h/2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214325" y="2755747"/>
            <a:ext cx="0" cy="1863089"/>
          </a:xfrm>
          <a:custGeom>
            <a:avLst/>
            <a:gdLst/>
            <a:ahLst/>
            <a:cxnLst/>
            <a:rect l="l" t="t" r="r" b="b"/>
            <a:pathLst>
              <a:path w="0" h="1863089">
                <a:moveTo>
                  <a:pt x="0" y="0"/>
                </a:moveTo>
                <a:lnTo>
                  <a:pt x="0" y="1862518"/>
                </a:lnTo>
              </a:path>
            </a:pathLst>
          </a:custGeom>
          <a:ln w="350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144679" y="2755747"/>
            <a:ext cx="139700" cy="74930"/>
          </a:xfrm>
          <a:custGeom>
            <a:avLst/>
            <a:gdLst/>
            <a:ahLst/>
            <a:cxnLst/>
            <a:rect l="l" t="t" r="r" b="b"/>
            <a:pathLst>
              <a:path w="139700" h="74930">
                <a:moveTo>
                  <a:pt x="0" y="74904"/>
                </a:moveTo>
                <a:lnTo>
                  <a:pt x="69646" y="0"/>
                </a:lnTo>
                <a:lnTo>
                  <a:pt x="139280" y="74904"/>
                </a:lnTo>
              </a:path>
            </a:pathLst>
          </a:custGeom>
          <a:ln w="350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144679" y="4543361"/>
            <a:ext cx="139700" cy="74930"/>
          </a:xfrm>
          <a:custGeom>
            <a:avLst/>
            <a:gdLst/>
            <a:ahLst/>
            <a:cxnLst/>
            <a:rect l="l" t="t" r="r" b="b"/>
            <a:pathLst>
              <a:path w="139700" h="74929">
                <a:moveTo>
                  <a:pt x="139280" y="0"/>
                </a:moveTo>
                <a:lnTo>
                  <a:pt x="69646" y="74904"/>
                </a:lnTo>
                <a:lnTo>
                  <a:pt x="0" y="0"/>
                </a:lnTo>
              </a:path>
            </a:pathLst>
          </a:custGeom>
          <a:ln w="350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253325" y="4651743"/>
            <a:ext cx="0" cy="884555"/>
          </a:xfrm>
          <a:custGeom>
            <a:avLst/>
            <a:gdLst/>
            <a:ahLst/>
            <a:cxnLst/>
            <a:rect l="l" t="t" r="r" b="b"/>
            <a:pathLst>
              <a:path w="0" h="884554">
                <a:moveTo>
                  <a:pt x="0" y="0"/>
                </a:moveTo>
                <a:lnTo>
                  <a:pt x="0" y="884516"/>
                </a:lnTo>
              </a:path>
            </a:pathLst>
          </a:custGeom>
          <a:ln w="350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183678" y="4651743"/>
            <a:ext cx="139700" cy="74930"/>
          </a:xfrm>
          <a:custGeom>
            <a:avLst/>
            <a:gdLst/>
            <a:ahLst/>
            <a:cxnLst/>
            <a:rect l="l" t="t" r="r" b="b"/>
            <a:pathLst>
              <a:path w="139700" h="74929">
                <a:moveTo>
                  <a:pt x="0" y="74904"/>
                </a:moveTo>
                <a:lnTo>
                  <a:pt x="69646" y="0"/>
                </a:lnTo>
                <a:lnTo>
                  <a:pt x="139280" y="74904"/>
                </a:lnTo>
              </a:path>
            </a:pathLst>
          </a:custGeom>
          <a:ln w="350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183678" y="5461355"/>
            <a:ext cx="139700" cy="74930"/>
          </a:xfrm>
          <a:custGeom>
            <a:avLst/>
            <a:gdLst/>
            <a:ahLst/>
            <a:cxnLst/>
            <a:rect l="l" t="t" r="r" b="b"/>
            <a:pathLst>
              <a:path w="139700" h="74929">
                <a:moveTo>
                  <a:pt x="139280" y="0"/>
                </a:moveTo>
                <a:lnTo>
                  <a:pt x="69646" y="74904"/>
                </a:lnTo>
                <a:lnTo>
                  <a:pt x="0" y="0"/>
                </a:lnTo>
              </a:path>
            </a:pathLst>
          </a:custGeom>
          <a:ln w="350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7235317" y="1843747"/>
            <a:ext cx="0" cy="854710"/>
          </a:xfrm>
          <a:custGeom>
            <a:avLst/>
            <a:gdLst/>
            <a:ahLst/>
            <a:cxnLst/>
            <a:rect l="l" t="t" r="r" b="b"/>
            <a:pathLst>
              <a:path w="0" h="854710">
                <a:moveTo>
                  <a:pt x="0" y="0"/>
                </a:moveTo>
                <a:lnTo>
                  <a:pt x="0" y="854519"/>
                </a:lnTo>
              </a:path>
            </a:pathLst>
          </a:custGeom>
          <a:ln w="350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7165682" y="1843747"/>
            <a:ext cx="139700" cy="74930"/>
          </a:xfrm>
          <a:custGeom>
            <a:avLst/>
            <a:gdLst/>
            <a:ahLst/>
            <a:cxnLst/>
            <a:rect l="l" t="t" r="r" b="b"/>
            <a:pathLst>
              <a:path w="139700" h="74930">
                <a:moveTo>
                  <a:pt x="0" y="74904"/>
                </a:moveTo>
                <a:lnTo>
                  <a:pt x="69646" y="0"/>
                </a:lnTo>
                <a:lnTo>
                  <a:pt x="139280" y="74904"/>
                </a:lnTo>
              </a:path>
            </a:pathLst>
          </a:custGeom>
          <a:ln w="350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7165682" y="2623362"/>
            <a:ext cx="139700" cy="74930"/>
          </a:xfrm>
          <a:custGeom>
            <a:avLst/>
            <a:gdLst/>
            <a:ahLst/>
            <a:cxnLst/>
            <a:rect l="l" t="t" r="r" b="b"/>
            <a:pathLst>
              <a:path w="139700" h="74930">
                <a:moveTo>
                  <a:pt x="139280" y="0"/>
                </a:moveTo>
                <a:lnTo>
                  <a:pt x="69646" y="74904"/>
                </a:lnTo>
                <a:lnTo>
                  <a:pt x="0" y="0"/>
                </a:lnTo>
              </a:path>
            </a:pathLst>
          </a:custGeom>
          <a:ln w="350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8089734" y="3750005"/>
            <a:ext cx="884555" cy="0"/>
          </a:xfrm>
          <a:custGeom>
            <a:avLst/>
            <a:gdLst/>
            <a:ahLst/>
            <a:cxnLst/>
            <a:rect l="l" t="t" r="r" b="b"/>
            <a:pathLst>
              <a:path w="884554" h="0">
                <a:moveTo>
                  <a:pt x="0" y="0"/>
                </a:moveTo>
                <a:lnTo>
                  <a:pt x="884516" y="0"/>
                </a:lnTo>
              </a:path>
            </a:pathLst>
          </a:custGeom>
          <a:ln w="350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8089734" y="3680371"/>
            <a:ext cx="74930" cy="139700"/>
          </a:xfrm>
          <a:custGeom>
            <a:avLst/>
            <a:gdLst/>
            <a:ahLst/>
            <a:cxnLst/>
            <a:rect l="l" t="t" r="r" b="b"/>
            <a:pathLst>
              <a:path w="74929" h="139700">
                <a:moveTo>
                  <a:pt x="74904" y="139280"/>
                </a:moveTo>
                <a:lnTo>
                  <a:pt x="0" y="69634"/>
                </a:lnTo>
                <a:lnTo>
                  <a:pt x="74904" y="0"/>
                </a:lnTo>
              </a:path>
            </a:pathLst>
          </a:custGeom>
          <a:ln w="350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8899359" y="3680371"/>
            <a:ext cx="74930" cy="139700"/>
          </a:xfrm>
          <a:custGeom>
            <a:avLst/>
            <a:gdLst/>
            <a:ahLst/>
            <a:cxnLst/>
            <a:rect l="l" t="t" r="r" b="b"/>
            <a:pathLst>
              <a:path w="74929" h="139700">
                <a:moveTo>
                  <a:pt x="0" y="0"/>
                </a:moveTo>
                <a:lnTo>
                  <a:pt x="74904" y="69634"/>
                </a:lnTo>
                <a:lnTo>
                  <a:pt x="0" y="139280"/>
                </a:lnTo>
              </a:path>
            </a:pathLst>
          </a:custGeom>
          <a:ln w="350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5981" y="6990764"/>
            <a:ext cx="965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12896" y="567862"/>
            <a:ext cx="4060190" cy="64071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10"/>
              <a:t>Цветовая</a:t>
            </a:r>
            <a:r>
              <a:rPr dirty="0" spc="-45"/>
              <a:t> схема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299" y="2063369"/>
            <a:ext cx="2167890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000" spc="-5">
                <a:latin typeface="Arial"/>
                <a:cs typeface="Arial"/>
              </a:rPr>
              <a:t>RGB- </a:t>
            </a:r>
            <a:r>
              <a:rPr dirty="0" sz="1000">
                <a:latin typeface="Arial"/>
                <a:cs typeface="Arial"/>
              </a:rPr>
              <a:t>и </a:t>
            </a:r>
            <a:r>
              <a:rPr dirty="0" sz="1000" spc="-5">
                <a:latin typeface="Arial"/>
                <a:cs typeface="Arial"/>
              </a:rPr>
              <a:t>CMYK- раскладки </a:t>
            </a:r>
            <a:r>
              <a:rPr dirty="0" sz="1000" spc="-10">
                <a:latin typeface="Arial"/>
                <a:cs typeface="Arial"/>
              </a:rPr>
              <a:t>основного  </a:t>
            </a:r>
            <a:r>
              <a:rPr dirty="0" sz="1000">
                <a:latin typeface="Arial"/>
                <a:cs typeface="Arial"/>
              </a:rPr>
              <a:t>и </a:t>
            </a:r>
            <a:r>
              <a:rPr dirty="0" sz="1000" spc="-10">
                <a:latin typeface="Arial"/>
                <a:cs typeface="Arial"/>
              </a:rPr>
              <a:t>вспомогательных</a:t>
            </a:r>
            <a:r>
              <a:rPr dirty="0" sz="1000" spc="-15">
                <a:latin typeface="Arial"/>
                <a:cs typeface="Arial"/>
              </a:rPr>
              <a:t> цветов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000">
                <a:latin typeface="Arial"/>
                <a:cs typeface="Arial"/>
              </a:rPr>
              <a:t>и их </a:t>
            </a:r>
            <a:r>
              <a:rPr dirty="0" sz="1000" spc="-5">
                <a:latin typeface="Arial"/>
                <a:cs typeface="Arial"/>
              </a:rPr>
              <a:t>пантонные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эквиваленты.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75315" y="3575430"/>
            <a:ext cx="1239520" cy="55880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000" spc="-5">
                <a:latin typeface="Arial"/>
                <a:cs typeface="Arial"/>
              </a:rPr>
              <a:t>CMYK: </a:t>
            </a:r>
            <a:r>
              <a:rPr dirty="0" sz="1000">
                <a:latin typeface="Arial"/>
                <a:cs typeface="Arial"/>
              </a:rPr>
              <a:t>0 </a:t>
            </a:r>
            <a:r>
              <a:rPr dirty="0" sz="1000" spc="-5">
                <a:latin typeface="Arial"/>
                <a:cs typeface="Arial"/>
              </a:rPr>
              <a:t>80 100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L="12700" marR="131445">
              <a:lnSpc>
                <a:spcPct val="116700"/>
              </a:lnSpc>
            </a:pPr>
            <a:r>
              <a:rPr dirty="0" sz="1000" spc="-5">
                <a:latin typeface="Arial"/>
                <a:cs typeface="Arial"/>
              </a:rPr>
              <a:t>RGB: 241 90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34  </a:t>
            </a:r>
            <a:r>
              <a:rPr dirty="0" sz="1000" spc="-15">
                <a:latin typeface="Arial"/>
                <a:cs typeface="Arial"/>
              </a:rPr>
              <a:t>PANTONE </a:t>
            </a:r>
            <a:r>
              <a:rPr dirty="0" sz="1000">
                <a:latin typeface="Arial"/>
                <a:cs typeface="Arial"/>
              </a:rPr>
              <a:t>- </a:t>
            </a:r>
            <a:r>
              <a:rPr dirty="0" sz="1000" spc="-5">
                <a:latin typeface="Arial"/>
                <a:cs typeface="Arial"/>
              </a:rPr>
              <a:t>021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04545" y="3575430"/>
            <a:ext cx="1254125" cy="55880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000" spc="-5">
                <a:latin typeface="Arial"/>
                <a:cs typeface="Arial"/>
              </a:rPr>
              <a:t>CMYK: </a:t>
            </a:r>
            <a:r>
              <a:rPr dirty="0" sz="1000">
                <a:latin typeface="Arial"/>
                <a:cs typeface="Arial"/>
              </a:rPr>
              <a:t>0 </a:t>
            </a:r>
            <a:r>
              <a:rPr dirty="0" sz="1000" spc="-5">
                <a:latin typeface="Arial"/>
                <a:cs typeface="Arial"/>
              </a:rPr>
              <a:t>35 100</a:t>
            </a:r>
            <a:r>
              <a:rPr dirty="0" sz="1000" spc="2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16700"/>
              </a:lnSpc>
              <a:tabLst>
                <a:tab pos="746125" algn="l"/>
                <a:tab pos="1099185" algn="l"/>
              </a:tabLst>
            </a:pPr>
            <a:r>
              <a:rPr dirty="0" sz="1000" spc="-5">
                <a:latin typeface="Arial"/>
                <a:cs typeface="Arial"/>
              </a:rPr>
              <a:t>RGB</a:t>
            </a:r>
            <a:r>
              <a:rPr dirty="0" sz="1000">
                <a:latin typeface="Arial"/>
                <a:cs typeface="Arial"/>
              </a:rPr>
              <a:t>:  </a:t>
            </a:r>
            <a:r>
              <a:rPr dirty="0" sz="1000" spc="-5">
                <a:latin typeface="Arial"/>
                <a:cs typeface="Arial"/>
              </a:rPr>
              <a:t>25</a:t>
            </a:r>
            <a:r>
              <a:rPr dirty="0" sz="1000">
                <a:latin typeface="Arial"/>
                <a:cs typeface="Arial"/>
              </a:rPr>
              <a:t>2	</a:t>
            </a:r>
            <a:r>
              <a:rPr dirty="0" sz="1000" spc="-5">
                <a:latin typeface="Arial"/>
                <a:cs typeface="Arial"/>
              </a:rPr>
              <a:t>17</a:t>
            </a:r>
            <a:r>
              <a:rPr dirty="0" sz="1000">
                <a:latin typeface="Arial"/>
                <a:cs typeface="Arial"/>
              </a:rPr>
              <a:t>5	</a:t>
            </a:r>
            <a:r>
              <a:rPr dirty="0" sz="1000" spc="-5">
                <a:latin typeface="Arial"/>
                <a:cs typeface="Arial"/>
              </a:rPr>
              <a:t>38  </a:t>
            </a:r>
            <a:r>
              <a:rPr dirty="0" sz="1000" spc="-15">
                <a:latin typeface="Arial"/>
                <a:cs typeface="Arial"/>
              </a:rPr>
              <a:t>PANTONE </a:t>
            </a:r>
            <a:r>
              <a:rPr dirty="0" sz="1000">
                <a:latin typeface="Arial"/>
                <a:cs typeface="Arial"/>
              </a:rPr>
              <a:t>- </a:t>
            </a:r>
            <a:r>
              <a:rPr dirty="0" sz="1000" spc="-5">
                <a:latin typeface="Arial"/>
                <a:cs typeface="Arial"/>
              </a:rPr>
              <a:t>7409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31110" y="3575430"/>
            <a:ext cx="1239520" cy="55880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000" spc="-5">
                <a:latin typeface="Arial"/>
                <a:cs typeface="Arial"/>
              </a:rPr>
              <a:t>CMYK: </a:t>
            </a:r>
            <a:r>
              <a:rPr dirty="0" sz="1000">
                <a:latin typeface="Arial"/>
                <a:cs typeface="Arial"/>
              </a:rPr>
              <a:t>0 </a:t>
            </a:r>
            <a:r>
              <a:rPr dirty="0" sz="1000" spc="-5">
                <a:latin typeface="Arial"/>
                <a:cs typeface="Arial"/>
              </a:rPr>
              <a:t>35 100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L="12700" marR="26034">
              <a:lnSpc>
                <a:spcPct val="116700"/>
              </a:lnSpc>
              <a:tabLst>
                <a:tab pos="1064260" algn="l"/>
              </a:tabLst>
            </a:pPr>
            <a:r>
              <a:rPr dirty="0" sz="1000" spc="-5">
                <a:latin typeface="Arial"/>
                <a:cs typeface="Arial"/>
              </a:rPr>
              <a:t>RGB</a:t>
            </a:r>
            <a:r>
              <a:rPr dirty="0" sz="1000">
                <a:latin typeface="Arial"/>
                <a:cs typeface="Arial"/>
              </a:rPr>
              <a:t>:  </a:t>
            </a:r>
            <a:r>
              <a:rPr dirty="0" sz="1000" spc="-5">
                <a:latin typeface="Arial"/>
                <a:cs typeface="Arial"/>
              </a:rPr>
              <a:t>14</a:t>
            </a:r>
            <a:r>
              <a:rPr dirty="0" sz="1000">
                <a:latin typeface="Arial"/>
                <a:cs typeface="Arial"/>
              </a:rPr>
              <a:t>1   </a:t>
            </a:r>
            <a:r>
              <a:rPr dirty="0" sz="1000" spc="-5">
                <a:latin typeface="Arial"/>
                <a:cs typeface="Arial"/>
              </a:rPr>
              <a:t>19</a:t>
            </a:r>
            <a:r>
              <a:rPr dirty="0" sz="1000">
                <a:latin typeface="Arial"/>
                <a:cs typeface="Arial"/>
              </a:rPr>
              <a:t>8	</a:t>
            </a:r>
            <a:r>
              <a:rPr dirty="0" sz="1000" spc="-5">
                <a:latin typeface="Arial"/>
                <a:cs typeface="Arial"/>
              </a:rPr>
              <a:t>63  </a:t>
            </a:r>
            <a:r>
              <a:rPr dirty="0" sz="1000" spc="-15">
                <a:latin typeface="Arial"/>
                <a:cs typeface="Arial"/>
              </a:rPr>
              <a:t>PANTONE </a:t>
            </a:r>
            <a:r>
              <a:rPr dirty="0" sz="1000">
                <a:latin typeface="Arial"/>
                <a:cs typeface="Arial"/>
              </a:rPr>
              <a:t>- </a:t>
            </a:r>
            <a:r>
              <a:rPr dirty="0" sz="1000" spc="-5">
                <a:latin typeface="Arial"/>
                <a:cs typeface="Arial"/>
              </a:rPr>
              <a:t>375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49152" y="5723382"/>
            <a:ext cx="752475" cy="38100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000" spc="-5">
                <a:latin typeface="Arial"/>
                <a:cs typeface="Arial"/>
              </a:rPr>
              <a:t>CMYK: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50%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000" spc="-10">
                <a:latin typeface="Arial"/>
                <a:cs typeface="Arial"/>
              </a:rPr>
              <a:t>основного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78384" y="5723382"/>
            <a:ext cx="752475" cy="38100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000" spc="-5">
                <a:latin typeface="Arial"/>
                <a:cs typeface="Arial"/>
              </a:rPr>
              <a:t>CMYK: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50%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000" spc="-10">
                <a:latin typeface="Arial"/>
                <a:cs typeface="Arial"/>
              </a:rPr>
              <a:t>основного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04948" y="5723382"/>
            <a:ext cx="752475" cy="38100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000" spc="-5">
                <a:latin typeface="Arial"/>
                <a:cs typeface="Arial"/>
              </a:rPr>
              <a:t>CMYK: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50%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000" spc="-10">
                <a:latin typeface="Arial"/>
                <a:cs typeface="Arial"/>
              </a:rPr>
              <a:t>основного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54805" y="2136000"/>
            <a:ext cx="1421130" cy="1386205"/>
          </a:xfrm>
          <a:custGeom>
            <a:avLst/>
            <a:gdLst/>
            <a:ahLst/>
            <a:cxnLst/>
            <a:rect l="l" t="t" r="r" b="b"/>
            <a:pathLst>
              <a:path w="1421129" h="1386204">
                <a:moveTo>
                  <a:pt x="0" y="1386001"/>
                </a:moveTo>
                <a:lnTo>
                  <a:pt x="1420545" y="1386001"/>
                </a:lnTo>
                <a:lnTo>
                  <a:pt x="1420545" y="0"/>
                </a:lnTo>
                <a:lnTo>
                  <a:pt x="0" y="0"/>
                </a:lnTo>
                <a:lnTo>
                  <a:pt x="0" y="1386001"/>
                </a:lnTo>
                <a:close/>
              </a:path>
            </a:pathLst>
          </a:custGeom>
          <a:solidFill>
            <a:srgbClr val="E94E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083998" y="2136000"/>
            <a:ext cx="1421130" cy="1386205"/>
          </a:xfrm>
          <a:custGeom>
            <a:avLst/>
            <a:gdLst/>
            <a:ahLst/>
            <a:cxnLst/>
            <a:rect l="l" t="t" r="r" b="b"/>
            <a:pathLst>
              <a:path w="1421129" h="1386204">
                <a:moveTo>
                  <a:pt x="0" y="1386001"/>
                </a:moveTo>
                <a:lnTo>
                  <a:pt x="1420545" y="1386001"/>
                </a:lnTo>
                <a:lnTo>
                  <a:pt x="1420545" y="0"/>
                </a:lnTo>
                <a:lnTo>
                  <a:pt x="0" y="0"/>
                </a:lnTo>
                <a:lnTo>
                  <a:pt x="0" y="1386001"/>
                </a:lnTo>
                <a:close/>
              </a:path>
            </a:pathLst>
          </a:custGeom>
          <a:solidFill>
            <a:srgbClr val="F9B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310550" y="2136000"/>
            <a:ext cx="1421130" cy="1386205"/>
          </a:xfrm>
          <a:custGeom>
            <a:avLst/>
            <a:gdLst/>
            <a:ahLst/>
            <a:cxnLst/>
            <a:rect l="l" t="t" r="r" b="b"/>
            <a:pathLst>
              <a:path w="1421129" h="1386204">
                <a:moveTo>
                  <a:pt x="0" y="1386001"/>
                </a:moveTo>
                <a:lnTo>
                  <a:pt x="1420545" y="1386001"/>
                </a:lnTo>
                <a:lnTo>
                  <a:pt x="1420545" y="0"/>
                </a:lnTo>
                <a:lnTo>
                  <a:pt x="0" y="0"/>
                </a:lnTo>
                <a:lnTo>
                  <a:pt x="0" y="1386001"/>
                </a:lnTo>
                <a:close/>
              </a:path>
            </a:pathLst>
          </a:custGeom>
          <a:solidFill>
            <a:srgbClr val="95C1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854805" y="4266006"/>
            <a:ext cx="1421130" cy="1386205"/>
          </a:xfrm>
          <a:custGeom>
            <a:avLst/>
            <a:gdLst/>
            <a:ahLst/>
            <a:cxnLst/>
            <a:rect l="l" t="t" r="r" b="b"/>
            <a:pathLst>
              <a:path w="1421129" h="1386204">
                <a:moveTo>
                  <a:pt x="0" y="1386001"/>
                </a:moveTo>
                <a:lnTo>
                  <a:pt x="1420545" y="1386001"/>
                </a:lnTo>
                <a:lnTo>
                  <a:pt x="1420545" y="0"/>
                </a:lnTo>
                <a:lnTo>
                  <a:pt x="0" y="0"/>
                </a:lnTo>
                <a:lnTo>
                  <a:pt x="0" y="1386001"/>
                </a:lnTo>
                <a:close/>
              </a:path>
            </a:pathLst>
          </a:custGeom>
          <a:solidFill>
            <a:srgbClr val="F7AE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083998" y="4266006"/>
            <a:ext cx="1421130" cy="1386205"/>
          </a:xfrm>
          <a:custGeom>
            <a:avLst/>
            <a:gdLst/>
            <a:ahLst/>
            <a:cxnLst/>
            <a:rect l="l" t="t" r="r" b="b"/>
            <a:pathLst>
              <a:path w="1421129" h="1386204">
                <a:moveTo>
                  <a:pt x="0" y="1386001"/>
                </a:moveTo>
                <a:lnTo>
                  <a:pt x="1420545" y="1386001"/>
                </a:lnTo>
                <a:lnTo>
                  <a:pt x="1420545" y="0"/>
                </a:lnTo>
                <a:lnTo>
                  <a:pt x="0" y="0"/>
                </a:lnTo>
                <a:lnTo>
                  <a:pt x="0" y="1386001"/>
                </a:lnTo>
                <a:close/>
              </a:path>
            </a:pathLst>
          </a:custGeom>
          <a:solidFill>
            <a:srgbClr val="FED9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310550" y="4266006"/>
            <a:ext cx="1421130" cy="1386205"/>
          </a:xfrm>
          <a:custGeom>
            <a:avLst/>
            <a:gdLst/>
            <a:ahLst/>
            <a:cxnLst/>
            <a:rect l="l" t="t" r="r" b="b"/>
            <a:pathLst>
              <a:path w="1421129" h="1386204">
                <a:moveTo>
                  <a:pt x="0" y="1386001"/>
                </a:moveTo>
                <a:lnTo>
                  <a:pt x="1420545" y="1386001"/>
                </a:lnTo>
                <a:lnTo>
                  <a:pt x="1420545" y="0"/>
                </a:lnTo>
                <a:lnTo>
                  <a:pt x="0" y="0"/>
                </a:lnTo>
                <a:lnTo>
                  <a:pt x="0" y="1386001"/>
                </a:lnTo>
                <a:close/>
              </a:path>
            </a:pathLst>
          </a:custGeom>
          <a:solidFill>
            <a:srgbClr val="CFE09B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5981" y="6990764"/>
            <a:ext cx="965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96118" y="567862"/>
            <a:ext cx="2300605" cy="64071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25"/>
              <a:t>Шри</a:t>
            </a:r>
            <a:r>
              <a:rPr dirty="0" spc="-25"/>
              <a:t>ф</a:t>
            </a:r>
            <a:r>
              <a:rPr dirty="0" spc="20"/>
              <a:t>ты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299" y="1883359"/>
            <a:ext cx="4657090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В </a:t>
            </a:r>
            <a:r>
              <a:rPr dirty="0" sz="1000" spc="-10">
                <a:latin typeface="Arial"/>
                <a:cs typeface="Arial"/>
              </a:rPr>
              <a:t>логотипе использована гарнитура </a:t>
            </a:r>
            <a:r>
              <a:rPr dirty="0" sz="1000" spc="-5">
                <a:latin typeface="Arial"/>
                <a:cs typeface="Arial"/>
              </a:rPr>
              <a:t>Houschka </a:t>
            </a:r>
            <a:r>
              <a:rPr dirty="0" sz="1000">
                <a:latin typeface="Arial"/>
                <a:cs typeface="Arial"/>
              </a:rPr>
              <a:t>rounded, </a:t>
            </a:r>
            <a:r>
              <a:rPr dirty="0" sz="1000" spc="-10">
                <a:latin typeface="Arial"/>
                <a:cs typeface="Arial"/>
              </a:rPr>
              <a:t>начертание </a:t>
            </a:r>
            <a:r>
              <a:rPr dirty="0" sz="1000">
                <a:latin typeface="Arial"/>
                <a:cs typeface="Arial"/>
              </a:rPr>
              <a:t>Extra Bold:  </a:t>
            </a:r>
            <a:r>
              <a:rPr dirty="0" sz="1000" spc="-5">
                <a:latin typeface="Arial"/>
                <a:cs typeface="Arial"/>
              </a:rPr>
              <a:t>ее можно </a:t>
            </a:r>
            <a:r>
              <a:rPr dirty="0" sz="1000">
                <a:latin typeface="Arial"/>
                <a:cs typeface="Arial"/>
              </a:rPr>
              <a:t>применять </a:t>
            </a:r>
            <a:r>
              <a:rPr dirty="0" sz="1000" spc="-5">
                <a:latin typeface="Arial"/>
                <a:cs typeface="Arial"/>
              </a:rPr>
              <a:t>для набора </a:t>
            </a:r>
            <a:r>
              <a:rPr dirty="0" sz="1000" spc="-10">
                <a:latin typeface="Arial"/>
                <a:cs typeface="Arial"/>
              </a:rPr>
              <a:t>заголовков </a:t>
            </a:r>
            <a:r>
              <a:rPr dirty="0" sz="1000">
                <a:latin typeface="Arial"/>
                <a:cs typeface="Arial"/>
              </a:rPr>
              <a:t>в </a:t>
            </a:r>
            <a:r>
              <a:rPr dirty="0" sz="1000" spc="-5">
                <a:latin typeface="Arial"/>
                <a:cs typeface="Arial"/>
              </a:rPr>
              <a:t>рекламе </a:t>
            </a:r>
            <a:r>
              <a:rPr dirty="0" sz="1000">
                <a:latin typeface="Arial"/>
                <a:cs typeface="Arial"/>
              </a:rPr>
              <a:t>и </a:t>
            </a:r>
            <a:r>
              <a:rPr dirty="0" sz="1000" spc="-10">
                <a:latin typeface="Arial"/>
                <a:cs typeface="Arial"/>
              </a:rPr>
              <a:t>печатных изданиях  </a:t>
            </a:r>
            <a:r>
              <a:rPr dirty="0" sz="1000">
                <a:latin typeface="Arial"/>
                <a:cs typeface="Arial"/>
              </a:rPr>
              <a:t>(для </a:t>
            </a:r>
            <a:r>
              <a:rPr dirty="0" sz="1000" spc="-5">
                <a:latin typeface="Arial"/>
                <a:cs typeface="Arial"/>
              </a:rPr>
              <a:t>дизайнерских </a:t>
            </a:r>
            <a:r>
              <a:rPr dirty="0" sz="1000" spc="-15">
                <a:latin typeface="Arial"/>
                <a:cs typeface="Arial"/>
              </a:rPr>
              <a:t>целей </a:t>
            </a:r>
            <a:r>
              <a:rPr dirty="0" sz="1000" spc="-10">
                <a:latin typeface="Arial"/>
                <a:cs typeface="Arial"/>
              </a:rPr>
              <a:t>приобретается </a:t>
            </a:r>
            <a:r>
              <a:rPr dirty="0" sz="1000">
                <a:latin typeface="Arial"/>
                <a:cs typeface="Arial"/>
              </a:rPr>
              <a:t>у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поставщика).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2616784"/>
            <a:ext cx="24892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latin typeface="Arial"/>
                <a:cs typeface="Arial"/>
              </a:rPr>
              <a:t>Мотто </a:t>
            </a:r>
            <a:r>
              <a:rPr dirty="0" sz="1000">
                <a:latin typeface="Arial"/>
                <a:cs typeface="Arial"/>
              </a:rPr>
              <a:t>(девиз) </a:t>
            </a:r>
            <a:r>
              <a:rPr dirty="0" sz="1000" spc="-5">
                <a:latin typeface="Arial"/>
                <a:cs typeface="Arial"/>
              </a:rPr>
              <a:t>набран </a:t>
            </a:r>
            <a:r>
              <a:rPr dirty="0" sz="1000" spc="-10">
                <a:latin typeface="Arial"/>
                <a:cs typeface="Arial"/>
              </a:rPr>
              <a:t>гарнитурой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InformC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4999" y="4078173"/>
            <a:ext cx="5489575" cy="20212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179195">
              <a:lnSpc>
                <a:spcPct val="116700"/>
              </a:lnSpc>
              <a:spcBef>
                <a:spcPts val="100"/>
              </a:spcBef>
            </a:pPr>
            <a:r>
              <a:rPr dirty="0" sz="1000" spc="-15">
                <a:latin typeface="Arial"/>
                <a:cs typeface="Arial"/>
              </a:rPr>
              <a:t>Гарнитуру </a:t>
            </a:r>
            <a:r>
              <a:rPr dirty="0" sz="1000">
                <a:latin typeface="Arial"/>
                <a:cs typeface="Arial"/>
              </a:rPr>
              <a:t>Arial </a:t>
            </a:r>
            <a:r>
              <a:rPr dirty="0" sz="1000" spc="-15">
                <a:latin typeface="Arial"/>
                <a:cs typeface="Arial"/>
              </a:rPr>
              <a:t>следует </a:t>
            </a:r>
            <a:r>
              <a:rPr dirty="0" sz="1000" spc="-10">
                <a:latin typeface="Arial"/>
                <a:cs typeface="Arial"/>
              </a:rPr>
              <a:t>использовать </a:t>
            </a:r>
            <a:r>
              <a:rPr dirty="0" sz="1000" spc="-5">
                <a:latin typeface="Arial"/>
                <a:cs typeface="Arial"/>
              </a:rPr>
              <a:t>для набора </a:t>
            </a:r>
            <a:r>
              <a:rPr dirty="0" sz="1000">
                <a:latin typeface="Arial"/>
                <a:cs typeface="Arial"/>
              </a:rPr>
              <a:t>в </a:t>
            </a:r>
            <a:r>
              <a:rPr dirty="0" sz="1000" spc="-10">
                <a:latin typeface="Arial"/>
                <a:cs typeface="Arial"/>
              </a:rPr>
              <a:t>печатной продукции.  </a:t>
            </a:r>
            <a:r>
              <a:rPr dirty="0" sz="1000">
                <a:latin typeface="Arial"/>
                <a:cs typeface="Arial"/>
              </a:rPr>
              <a:t>Arial </a:t>
            </a:r>
            <a:r>
              <a:rPr dirty="0" sz="1000" spc="-5">
                <a:latin typeface="Arial"/>
                <a:cs typeface="Arial"/>
              </a:rPr>
              <a:t>Regular: тексты, </a:t>
            </a:r>
            <a:r>
              <a:rPr dirty="0" sz="1000" spc="-10">
                <a:latin typeface="Arial"/>
                <a:cs typeface="Arial"/>
              </a:rPr>
              <a:t>подзаголовки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000" spc="-5" b="1">
                <a:latin typeface="Arial"/>
                <a:cs typeface="Arial"/>
              </a:rPr>
              <a:t>Arial Bold: выделения,</a:t>
            </a:r>
            <a:r>
              <a:rPr dirty="0" sz="1000" spc="-10" b="1">
                <a:latin typeface="Arial"/>
                <a:cs typeface="Arial"/>
              </a:rPr>
              <a:t> заголовки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15" b="1">
                <a:latin typeface="Arial"/>
                <a:cs typeface="Arial"/>
              </a:rPr>
              <a:t>Заголовок: </a:t>
            </a:r>
            <a:r>
              <a:rPr dirty="0" sz="1800" spc="-5" b="1">
                <a:latin typeface="Arial"/>
                <a:cs typeface="Arial"/>
              </a:rPr>
              <a:t>размещение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логотипа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200" spc="-10" b="1">
                <a:latin typeface="Arial"/>
                <a:cs typeface="Arial"/>
              </a:rPr>
              <a:t>Подзаголовок: </a:t>
            </a:r>
            <a:r>
              <a:rPr dirty="0" sz="1200" spc="-5" b="1">
                <a:latin typeface="Arial"/>
                <a:cs typeface="Arial"/>
              </a:rPr>
              <a:t>размещение </a:t>
            </a:r>
            <a:r>
              <a:rPr dirty="0" sz="1200" spc="-10" b="1">
                <a:latin typeface="Arial"/>
                <a:cs typeface="Arial"/>
              </a:rPr>
              <a:t>логотипа </a:t>
            </a:r>
            <a:r>
              <a:rPr dirty="0" sz="1200" b="1">
                <a:latin typeface="Arial"/>
                <a:cs typeface="Arial"/>
              </a:rPr>
              <a:t>в</a:t>
            </a:r>
            <a:r>
              <a:rPr dirty="0" sz="1200" spc="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макете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160"/>
              </a:spcBef>
            </a:pPr>
            <a:r>
              <a:rPr dirty="0" sz="1000">
                <a:latin typeface="Arial"/>
                <a:cs typeface="Arial"/>
              </a:rPr>
              <a:t>Основной </a:t>
            </a:r>
            <a:r>
              <a:rPr dirty="0" sz="1000" spc="-5">
                <a:latin typeface="Arial"/>
                <a:cs typeface="Arial"/>
              </a:rPr>
              <a:t>текст: </a:t>
            </a:r>
            <a:r>
              <a:rPr dirty="0" sz="1000">
                <a:latin typeface="Arial"/>
                <a:cs typeface="Arial"/>
              </a:rPr>
              <a:t>при </a:t>
            </a:r>
            <a:r>
              <a:rPr dirty="0" sz="1000" spc="-10">
                <a:latin typeface="Arial"/>
                <a:cs typeface="Arial"/>
              </a:rPr>
              <a:t>размещении логотипа </a:t>
            </a:r>
            <a:r>
              <a:rPr dirty="0" sz="1000">
                <a:latin typeface="Arial"/>
                <a:cs typeface="Arial"/>
              </a:rPr>
              <a:t>в </a:t>
            </a:r>
            <a:r>
              <a:rPr dirty="0" sz="1000" spc="-10">
                <a:latin typeface="Arial"/>
                <a:cs typeface="Arial"/>
              </a:rPr>
              <a:t>макете </a:t>
            </a:r>
            <a:r>
              <a:rPr dirty="0" sz="1000" spc="-5" b="1">
                <a:latin typeface="Arial"/>
                <a:cs typeface="Arial"/>
              </a:rPr>
              <a:t>выделение </a:t>
            </a:r>
            <a:r>
              <a:rPr dirty="0" sz="1000" b="1">
                <a:latin typeface="Arial"/>
                <a:cs typeface="Arial"/>
              </a:rPr>
              <a:t>в </a:t>
            </a:r>
            <a:r>
              <a:rPr dirty="0" sz="1000" spc="-5" b="1">
                <a:latin typeface="Arial"/>
                <a:cs typeface="Arial"/>
              </a:rPr>
              <a:t>тексте: </a:t>
            </a:r>
            <a:r>
              <a:rPr dirty="0" sz="1000" b="1">
                <a:latin typeface="Arial"/>
                <a:cs typeface="Arial"/>
              </a:rPr>
              <a:t>не </a:t>
            </a:r>
            <a:r>
              <a:rPr dirty="0" sz="1000" spc="-10" b="1">
                <a:latin typeface="Arial"/>
                <a:cs typeface="Arial"/>
              </a:rPr>
              <a:t>следует  </a:t>
            </a:r>
            <a:r>
              <a:rPr dirty="0" sz="1000" spc="-5" b="1">
                <a:latin typeface="Arial"/>
                <a:cs typeface="Arial"/>
              </a:rPr>
              <a:t>приближать </a:t>
            </a:r>
            <a:r>
              <a:rPr dirty="0" sz="1000">
                <a:latin typeface="Arial"/>
                <a:cs typeface="Arial"/>
              </a:rPr>
              <a:t>к нему </a:t>
            </a:r>
            <a:r>
              <a:rPr dirty="0" sz="1000" spc="-5">
                <a:latin typeface="Arial"/>
                <a:cs typeface="Arial"/>
              </a:rPr>
              <a:t>другие </a:t>
            </a:r>
            <a:r>
              <a:rPr dirty="0" sz="1000" spc="-10">
                <a:latin typeface="Arial"/>
                <a:cs typeface="Arial"/>
              </a:rPr>
              <a:t>элементы макета </a:t>
            </a:r>
            <a:r>
              <a:rPr dirty="0" sz="1000">
                <a:latin typeface="Arial"/>
                <a:cs typeface="Arial"/>
              </a:rPr>
              <a:t>менее чем </a:t>
            </a:r>
            <a:r>
              <a:rPr dirty="0" sz="1000" spc="-5">
                <a:latin typeface="Arial"/>
                <a:cs typeface="Arial"/>
              </a:rPr>
              <a:t>на </a:t>
            </a:r>
            <a:r>
              <a:rPr dirty="0" sz="1000" spc="-10">
                <a:latin typeface="Arial"/>
                <a:cs typeface="Arial"/>
              </a:rPr>
              <a:t>расстояние </a:t>
            </a:r>
            <a:r>
              <a:rPr dirty="0" sz="1000" spc="-5">
                <a:latin typeface="Arial"/>
                <a:cs typeface="Arial"/>
              </a:rPr>
              <a:t>радиуса окружности  логотипа.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31814" y="1767148"/>
            <a:ext cx="2841625" cy="566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50" spc="-20" b="1">
                <a:latin typeface="Arial"/>
                <a:cs typeface="Arial"/>
              </a:rPr>
              <a:t>Доброшкола</a:t>
            </a:r>
            <a:endParaRPr sz="3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07950" y="2512188"/>
            <a:ext cx="1938655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450" spc="-390" b="1">
                <a:latin typeface="Arial"/>
                <a:cs typeface="Arial"/>
              </a:rPr>
              <a:t>Всё</a:t>
            </a:r>
            <a:r>
              <a:rPr dirty="0" sz="2450" spc="-170" b="1">
                <a:latin typeface="Arial"/>
                <a:cs typeface="Arial"/>
              </a:rPr>
              <a:t> </a:t>
            </a:r>
            <a:r>
              <a:rPr dirty="0" sz="2450" spc="-250" b="1">
                <a:latin typeface="Arial"/>
                <a:cs typeface="Arial"/>
              </a:rPr>
              <a:t>получится!</a:t>
            </a:r>
            <a:endParaRPr sz="2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5981" y="6990764"/>
            <a:ext cx="965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35"/>
              </a:spcBef>
            </a:pPr>
            <a:r>
              <a:rPr dirty="0" spc="20"/>
              <a:t>Декоративные</a:t>
            </a:r>
            <a:r>
              <a:rPr dirty="0" spc="-60"/>
              <a:t> </a:t>
            </a:r>
            <a:r>
              <a:rPr dirty="0" spc="-5"/>
              <a:t>элементы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299" y="2063369"/>
            <a:ext cx="1115695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000" spc="-5">
                <a:latin typeface="Arial"/>
                <a:cs typeface="Arial"/>
              </a:rPr>
              <a:t>Фоновый </a:t>
            </a:r>
            <a:r>
              <a:rPr dirty="0" sz="1000" spc="-10">
                <a:latin typeface="Arial"/>
                <a:cs typeface="Arial"/>
              </a:rPr>
              <a:t>узор:  различные  </a:t>
            </a:r>
            <a:r>
              <a:rPr dirty="0" sz="1000" spc="-5">
                <a:latin typeface="Arial"/>
                <a:cs typeface="Arial"/>
              </a:rPr>
              <a:t>комбинации  </a:t>
            </a:r>
            <a:r>
              <a:rPr dirty="0" sz="1000" spc="-10">
                <a:latin typeface="Arial"/>
                <a:cs typeface="Arial"/>
              </a:rPr>
              <a:t>оттенков </a:t>
            </a:r>
            <a:r>
              <a:rPr dirty="0" sz="1000">
                <a:latin typeface="Arial"/>
                <a:cs typeface="Arial"/>
              </a:rPr>
              <a:t>-  </a:t>
            </a:r>
            <a:r>
              <a:rPr dirty="0" sz="1000" spc="-5">
                <a:latin typeface="Arial"/>
                <a:cs typeface="Arial"/>
              </a:rPr>
              <a:t>контрастные </a:t>
            </a:r>
            <a:r>
              <a:rPr dirty="0" sz="1000">
                <a:latin typeface="Arial"/>
                <a:cs typeface="Arial"/>
              </a:rPr>
              <a:t>и  ма</a:t>
            </a:r>
            <a:r>
              <a:rPr dirty="0" sz="1000" spc="10">
                <a:latin typeface="Arial"/>
                <a:cs typeface="Arial"/>
              </a:rPr>
              <a:t>л</a:t>
            </a:r>
            <a:r>
              <a:rPr dirty="0" sz="1000" spc="-5">
                <a:latin typeface="Arial"/>
                <a:cs typeface="Arial"/>
              </a:rPr>
              <a:t>о</a:t>
            </a:r>
            <a:r>
              <a:rPr dirty="0" sz="1000" spc="10">
                <a:latin typeface="Arial"/>
                <a:cs typeface="Arial"/>
              </a:rPr>
              <a:t>к</a:t>
            </a:r>
            <a:r>
              <a:rPr dirty="0" sz="1000" spc="-5">
                <a:latin typeface="Arial"/>
                <a:cs typeface="Arial"/>
              </a:rPr>
              <a:t>онтрастные.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52739" y="1884743"/>
            <a:ext cx="5464467" cy="4899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21168" y="1884743"/>
            <a:ext cx="2651125" cy="2471420"/>
          </a:xfrm>
          <a:custGeom>
            <a:avLst/>
            <a:gdLst/>
            <a:ahLst/>
            <a:cxnLst/>
            <a:rect l="l" t="t" r="r" b="b"/>
            <a:pathLst>
              <a:path w="2651125" h="2471420">
                <a:moveTo>
                  <a:pt x="0" y="2471254"/>
                </a:moveTo>
                <a:lnTo>
                  <a:pt x="2650832" y="2471254"/>
                </a:lnTo>
                <a:lnTo>
                  <a:pt x="2650832" y="0"/>
                </a:lnTo>
                <a:lnTo>
                  <a:pt x="0" y="0"/>
                </a:lnTo>
                <a:lnTo>
                  <a:pt x="0" y="2471254"/>
                </a:lnTo>
                <a:close/>
              </a:path>
            </a:pathLst>
          </a:custGeom>
          <a:solidFill>
            <a:srgbClr val="F7AE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52739" y="1884743"/>
            <a:ext cx="8119262" cy="4899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321168" y="4355998"/>
            <a:ext cx="2650833" cy="24282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2019-07-16T08:31:53Z</dcterms:created>
  <dcterms:modified xsi:type="dcterms:W3CDTF">2019-07-16T08:31:53Z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2019-07-04T00:00:00Z</vt:filetime>
  </property>
  <property fmtid="{D5CDD505-2E9C-101B-9397-08002B2CF9AE}" pid="3" name="Creator">
    <vt:lpwstr>Adobe InDesign CC (Windows)</vt:lpwstr>
  </property>
  <property fmtid="{D5CDD505-2E9C-101B-9397-08002B2CF9AE}" pid="4" name="LastSaved">
    <vt:filetime>2019-07-16T00:00:00Z</vt:filetime>
  </property>
</Properties>
</file>