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7" r:id="rId3"/>
    <p:sldId id="276" r:id="rId4"/>
    <p:sldId id="265" r:id="rId5"/>
    <p:sldId id="286" r:id="rId6"/>
    <p:sldId id="264" r:id="rId7"/>
    <p:sldId id="266" r:id="rId8"/>
    <p:sldId id="267" r:id="rId9"/>
    <p:sldId id="282" r:id="rId10"/>
    <p:sldId id="283" r:id="rId11"/>
    <p:sldId id="278" r:id="rId12"/>
    <p:sldId id="284" r:id="rId13"/>
    <p:sldId id="269" r:id="rId14"/>
    <p:sldId id="270" r:id="rId15"/>
    <p:sldId id="271" r:id="rId16"/>
    <p:sldId id="259" r:id="rId17"/>
    <p:sldId id="279" r:id="rId18"/>
    <p:sldId id="258" r:id="rId19"/>
    <p:sldId id="260" r:id="rId20"/>
    <p:sldId id="262" r:id="rId21"/>
    <p:sldId id="261" r:id="rId22"/>
    <p:sldId id="272" r:id="rId23"/>
    <p:sldId id="273" r:id="rId24"/>
    <p:sldId id="27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30" autoAdjust="0"/>
  </p:normalViewPr>
  <p:slideViewPr>
    <p:cSldViewPr>
      <p:cViewPr>
        <p:scale>
          <a:sx n="70" d="100"/>
          <a:sy n="70" d="100"/>
        </p:scale>
        <p:origin x="-148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9C66-8EF7-4E8B-95CD-3C618374D9F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ECB0-AD12-4AA5-B099-17313275B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Вулкан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CB0-AD12-4AA5-B099-17313275B0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Минералы часто встречающиеся на Урале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CB0-AD12-4AA5-B099-17313275B0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Минералы часто встречающиеся на Урале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CB0-AD12-4AA5-B099-17313275B0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</a:t>
            </a:r>
            <a:r>
              <a:rPr lang="ru-RU" baseline="0" dirty="0" smtClean="0"/>
              <a:t> используют  кварц?</a:t>
            </a:r>
          </a:p>
          <a:p>
            <a:r>
              <a:rPr lang="ru-RU" baseline="0" dirty="0" smtClean="0"/>
              <a:t>Что делают из кварца?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CB0-AD12-4AA5-B099-17313275B0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29BBA-760C-4F7C-ABDF-6018633A2794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660DF-B258-4376-B199-B6FAD2C382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Different_minerals.jpg?uselang=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ng-enc.ru/m/mineral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851648" cy="1108720"/>
          </a:xfrm>
        </p:spPr>
        <p:txBody>
          <a:bodyPr/>
          <a:lstStyle/>
          <a:p>
            <a:pPr algn="ctr"/>
            <a:r>
              <a:rPr lang="ru-RU" dirty="0" smtClean="0"/>
              <a:t>Мир минералов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54696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Выполнил: Шакиров </a:t>
            </a:r>
            <a:r>
              <a:rPr lang="ru-RU" dirty="0" err="1" smtClean="0"/>
              <a:t>Бахтиёр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7а класс</a:t>
            </a:r>
          </a:p>
          <a:p>
            <a:r>
              <a:rPr lang="ru-RU" dirty="0" smtClean="0"/>
              <a:t>Руководитель Родионова Л.Г.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592933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 2015г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Государственное бюджетное  образовательное учреждение Свердловской области для детей, нуждающихся в психолого-педагогической </a:t>
            </a:r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и медико-социальной помощи</a:t>
            </a:r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Центр </a:t>
            </a:r>
            <a:r>
              <a:rPr lang="ru-RU" b="1" dirty="0" err="1" smtClean="0">
                <a:cs typeface="Times New Roman" pitchFamily="18" charset="0"/>
              </a:rPr>
              <a:t>психолого-медико-социального</a:t>
            </a:r>
            <a:r>
              <a:rPr lang="ru-RU" b="1" dirty="0" smtClean="0">
                <a:cs typeface="Times New Roman" pitchFamily="18" charset="0"/>
              </a:rPr>
              <a:t> </a:t>
            </a:r>
            <a:endParaRPr lang="ru-RU" b="1" dirty="0" smtClean="0"/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сопровождения «Эхо»</a:t>
            </a:r>
            <a:endParaRPr lang="ru-RU" dirty="0"/>
          </a:p>
        </p:txBody>
      </p:sp>
      <p:pic>
        <p:nvPicPr>
          <p:cNvPr id="29698" name="Picture 2" descr="https://upload.wikimedia.org/wikipedia/commons/thumb/a/af/Different_minerals.jpg/220px-Different_minera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095500" cy="1609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Метаморфические горные породы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25016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Если осадочные или магматические породы попадают на большую глубину, то под действием высоких температур и давления они сильно изменяются и превращаются в новые горные породы — </a:t>
            </a:r>
            <a:r>
              <a:rPr lang="ru-RU" i="1" dirty="0" smtClean="0"/>
              <a:t>метаморфические.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Таким способом из мягкого и рыхлого известняка образуется твердый мрамор.</a:t>
            </a:r>
          </a:p>
          <a:p>
            <a:endParaRPr lang="ru-RU" dirty="0"/>
          </a:p>
        </p:txBody>
      </p:sp>
      <p:pic>
        <p:nvPicPr>
          <p:cNvPr id="4" name="Рисунок 3" descr="por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9144000" cy="20292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ru-RU" b="1" dirty="0" smtClean="0"/>
              <a:t>Минералы вокруг нас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933680"/>
          </a:xfrm>
        </p:spPr>
        <p:txBody>
          <a:bodyPr>
            <a:normAutofit/>
          </a:bodyPr>
          <a:lstStyle/>
          <a:p>
            <a:r>
              <a:rPr lang="ru-RU" dirty="0" smtClean="0"/>
              <a:t>Обычная соль, которую мы употребляем в пищу, — минерал, который геологи называют </a:t>
            </a:r>
            <a:r>
              <a:rPr lang="ru-RU" dirty="0" err="1" smtClean="0"/>
              <a:t>галит</a:t>
            </a:r>
            <a:r>
              <a:rPr lang="ru-RU" dirty="0" smtClean="0"/>
              <a:t>. Соль не только растворена в морской воде. Она встречается и в горах в виде кристаллов.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ru-RU" b="1" dirty="0" smtClean="0"/>
              <a:t>Минералы вокруг нас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Галит</a:t>
            </a:r>
            <a:r>
              <a:rPr lang="ru-RU" dirty="0" smtClean="0"/>
              <a:t> - это единственный минерал, который можно употреблять в пищу. Название происходит от греческого «</a:t>
            </a:r>
            <a:r>
              <a:rPr lang="ru-RU" dirty="0" err="1" smtClean="0"/>
              <a:t>галлос</a:t>
            </a:r>
            <a:r>
              <a:rPr lang="ru-RU" dirty="0" smtClean="0"/>
              <a:t>» — морская соль.</a:t>
            </a:r>
          </a:p>
          <a:p>
            <a:r>
              <a:rPr lang="ru-RU" dirty="0" smtClean="0"/>
              <a:t> По цвету он преимущественно белый, бывает бесцветным. Иногда из-за примесей других минералов приобретает интенсивно синий или красный цвет.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Минералы Урала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 узнал из сети Интернета, что Урал - район с которого началась минералогическая слава России. Сегодня в этом район находят множество интересных минералов.</a:t>
            </a:r>
          </a:p>
          <a:p>
            <a:r>
              <a:rPr lang="ru-RU" dirty="0" smtClean="0"/>
              <a:t> На Урале находят практически все известные минералы, золото, платина, топаз, гематит, изумруд, пирит, хризолит и другие. Пожалуй, ни одна страна, ни один уголок нашей планеты не может сравниться с нашим седым Уралом по богатству и разнообразию минеральных ресурсов.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Минералы Урала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 много различных минералов встречается в </a:t>
            </a:r>
            <a:r>
              <a:rPr lang="ru-RU" b="1" dirty="0" err="1" smtClean="0"/>
              <a:t>Ильменских</a:t>
            </a:r>
            <a:r>
              <a:rPr lang="ru-RU" b="1" dirty="0" smtClean="0"/>
              <a:t> горах</a:t>
            </a:r>
            <a:r>
              <a:rPr lang="ru-RU" dirty="0" smtClean="0"/>
              <a:t>, на территории Челябинской области, недалеко от города Чебаркуль. Там находится знаменитый </a:t>
            </a:r>
            <a:r>
              <a:rPr lang="ru-RU" dirty="0" err="1" smtClean="0"/>
              <a:t>Ильменский</a:t>
            </a:r>
            <a:r>
              <a:rPr lang="ru-RU" dirty="0" smtClean="0"/>
              <a:t> заповедник.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Минералы Урала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Горный хрусталь встречается на Урале почти повсеместно. Цветные разновидности горного хрусталя имеют свои названия. Горный хрусталь, кристаллический кварц, относится к наиболее распространенным минералам на земле.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Богатства  Урала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Из природных богатств Урала важнейшее значение имеют его минеральные ресурсы. Урал издавна является крупнейшей горнорудной и металлургической базой страны. Ещё в 16 веке на западной окраине Урала были известны месторождения каменной соли и песчаника, содержащие медь. В 17 столетии стали известны довольно многочисленные месторождения железа и появились железоделательные заводы. В горах были найдены россыпи золота и месторождения платины, на восточном склоне — драгоценные камни. Из поколения в поколение передавалось мастерство искать руду, выплавлять металл, изготавливать из него оружие и художественные изделия, обрабатывать самоцветы.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Урале известны многочисленные месторождения высококачественных железных руд (горы Магнитная, Высокая, Благодать, Качканар), медных руд (Медногорск, Карабаш, Сибай, Гай), редких цветных металлов, золота, серебра, платины, лучших в стране бокситов, каменных и калийных солей (Соликамск, Березники, </a:t>
            </a:r>
            <a:r>
              <a:rPr lang="ru-RU" dirty="0" err="1" smtClean="0"/>
              <a:t>Берёзовское</a:t>
            </a:r>
            <a:r>
              <a:rPr lang="ru-RU" dirty="0" smtClean="0"/>
              <a:t>, </a:t>
            </a:r>
            <a:r>
              <a:rPr lang="ru-RU" dirty="0" err="1" smtClean="0"/>
              <a:t>Важенское</a:t>
            </a:r>
            <a:r>
              <a:rPr lang="ru-RU" dirty="0" smtClean="0"/>
              <a:t>, </a:t>
            </a:r>
            <a:r>
              <a:rPr lang="ru-RU" dirty="0" err="1" smtClean="0"/>
              <a:t>Ильецкое</a:t>
            </a:r>
            <a:r>
              <a:rPr lang="ru-RU" dirty="0" smtClean="0"/>
              <a:t>). Есть на Урале нефть (Ишимбай), природный газ (Оренбург), уголь, асбест, драгоценные и полудрагоценные камни.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6658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Богатства  Урала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Золото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Малахит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007144"/>
            <a:ext cx="4040188" cy="28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19"/>
            <a:ext cx="404177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277" t="41462" r="2862" b="34846"/>
          <a:stretch>
            <a:fillRect/>
          </a:stretch>
        </p:blipFill>
        <p:spPr bwMode="auto">
          <a:xfrm>
            <a:off x="0" y="207167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endParaRPr lang="ru-RU" dirty="0" smtClean="0"/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Введение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Минералы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Многообразие минералов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Происхождение минералов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Минералы вокруг нас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Интересное о минералах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Минералы Урала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Заключение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Список используемых ресурсов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517" t="16731" r="3279" b="26447"/>
          <a:stretch>
            <a:fillRect/>
          </a:stretch>
        </p:blipFill>
        <p:spPr bwMode="auto">
          <a:xfrm>
            <a:off x="1547664" y="508923"/>
            <a:ext cx="2520280" cy="5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2941" t="29412" r="3529" b="17621"/>
          <a:stretch>
            <a:fillRect/>
          </a:stretch>
        </p:blipFill>
        <p:spPr bwMode="auto">
          <a:xfrm>
            <a:off x="5436096" y="819829"/>
            <a:ext cx="2808312" cy="50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Кварц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Кварц используется в оптических приборах, в генераторах ультразвука, в телефонной и радиоаппаратуре (как </a:t>
            </a:r>
            <a:r>
              <a:rPr lang="ru-RU" dirty="0" err="1" smtClean="0"/>
              <a:t>пьезоэлектрик</a:t>
            </a:r>
            <a:r>
              <a:rPr lang="ru-RU" dirty="0" smtClean="0"/>
              <a:t>), в электронных приборах.  В больших количествах потребляется стекольной и керамической промышленностью (горный хрусталь и чистый кварцевый песок). Также применяется в производстве кремнезёмистых огнеупоров и кварцевого стекла. Многие разновидности используются в ювелирном деле.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Минералы Урала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 из Интернета, что искать минералы можно везде! В первую очередь, конечно, на различных рудниках и карьерах, а также в скалах, осыпях, речных каньонах, речной гальке. Минералы находят даже на склонах железных и автомобильных дорог, в строительных котлованах, различных канавах.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Проведя свое исследование, я установил, что:</a:t>
            </a:r>
          </a:p>
          <a:p>
            <a:pPr>
              <a:buNone/>
            </a:pPr>
            <a:r>
              <a:rPr lang="ru-RU" dirty="0" smtClean="0"/>
              <a:t>- из минералов, как из кирпичиков, состоит окружающий нас мир неживой природы;</a:t>
            </a:r>
          </a:p>
          <a:p>
            <a:pPr>
              <a:buNone/>
            </a:pPr>
            <a:r>
              <a:rPr lang="ru-RU" dirty="0" smtClean="0"/>
              <a:t>- известно около 3500 видов минералов;</a:t>
            </a:r>
          </a:p>
          <a:p>
            <a:pPr>
              <a:buNone/>
            </a:pPr>
            <a:r>
              <a:rPr lang="ru-RU" dirty="0" smtClean="0"/>
              <a:t>- единственный минерал, который можно употреблять в пищу – </a:t>
            </a:r>
            <a:r>
              <a:rPr lang="ru-RU" dirty="0" err="1" smtClean="0"/>
              <a:t>галит</a:t>
            </a:r>
            <a:r>
              <a:rPr lang="ru-RU" dirty="0" smtClean="0"/>
              <a:t>, или поваренная соль;</a:t>
            </a:r>
          </a:p>
          <a:p>
            <a:pPr>
              <a:buNone/>
            </a:pPr>
            <a:r>
              <a:rPr lang="ru-RU" dirty="0" smtClean="0"/>
              <a:t>- минералы широко применяются в строительстве и промышленности;</a:t>
            </a:r>
          </a:p>
          <a:p>
            <a:pPr>
              <a:buNone/>
            </a:pPr>
            <a:r>
              <a:rPr lang="ru-RU" dirty="0" smtClean="0"/>
              <a:t>- на Урале можно найти практически все известные минералы;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основе полученных мной данных можно сделать вывод, что наша жизнь без минералов была бы значительно сложнее, мир минералов не исследован до конца и таит в себе много загадок, прямо под ногами можно найти как известные науке минералы, так и открыть новые.</a:t>
            </a:r>
          </a:p>
          <a:p>
            <a:r>
              <a:rPr lang="ru-RU" dirty="0" smtClean="0"/>
              <a:t>Я очень хочу побывать в Уральских горах, </a:t>
            </a:r>
            <a:r>
              <a:rPr lang="ru-RU" dirty="0" err="1" smtClean="0"/>
              <a:t>Ильменских</a:t>
            </a:r>
            <a:r>
              <a:rPr lang="ru-RU" dirty="0" smtClean="0"/>
              <a:t> горах, </a:t>
            </a:r>
            <a:r>
              <a:rPr lang="ru-RU" dirty="0" err="1" smtClean="0"/>
              <a:t>Кунгурской</a:t>
            </a:r>
            <a:r>
              <a:rPr lang="ru-RU" dirty="0" smtClean="0"/>
              <a:t> пещере. Мне очень интересны минералы и камни.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http://www.mining-enc.ru/m/mineral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www.google.ru/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1521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Тема моей работы – « Мир минералов»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Мне  всегда нравились </a:t>
            </a:r>
            <a:r>
              <a:rPr lang="ru-RU" b="1" dirty="0" smtClean="0"/>
              <a:t>камни.</a:t>
            </a:r>
          </a:p>
          <a:p>
            <a:pPr marL="0" indent="0">
              <a:buNone/>
              <a:defRPr/>
            </a:pPr>
            <a:r>
              <a:rPr lang="ru-RU" dirty="0" smtClean="0"/>
              <a:t>Мне было интересно  узнать почему все камни разные, не похожи друг на друга? </a:t>
            </a:r>
          </a:p>
          <a:p>
            <a:pPr marL="0" indent="0">
              <a:buNone/>
              <a:defRPr/>
            </a:pPr>
            <a:r>
              <a:rPr lang="ru-RU" dirty="0" smtClean="0"/>
              <a:t>Откуда вообще берутся камни? </a:t>
            </a:r>
          </a:p>
          <a:p>
            <a:pPr marL="0" indent="0">
              <a:buNone/>
              <a:defRPr/>
            </a:pPr>
            <a:r>
              <a:rPr lang="ru-RU" dirty="0" smtClean="0"/>
              <a:t>Где найти настоящий минерал, и можно ли найти его под ногами? </a:t>
            </a:r>
          </a:p>
          <a:p>
            <a:pPr marL="0" indent="0">
              <a:buNone/>
              <a:defRPr/>
            </a:pPr>
            <a:r>
              <a:rPr lang="ru-RU" dirty="0" smtClean="0"/>
              <a:t>А бывают ли съедобные минералы?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Цель моего проекта</a:t>
            </a:r>
          </a:p>
          <a:p>
            <a:pPr>
              <a:buNone/>
              <a:defRPr/>
            </a:pPr>
            <a:r>
              <a:rPr lang="ru-RU" b="1" dirty="0" smtClean="0"/>
              <a:t> </a:t>
            </a:r>
            <a:r>
              <a:rPr lang="ru-RU" dirty="0" smtClean="0"/>
              <a:t>– узнать ответы на вопросы.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определению, минерал - это твердое тело природного неорганического происхождения.</a:t>
            </a:r>
          </a:p>
          <a:p>
            <a:pPr>
              <a:buNone/>
            </a:pPr>
            <a:r>
              <a:rPr lang="ru-RU" dirty="0" smtClean="0"/>
              <a:t>Сегодня известно около 3500 видов минералов, однако только несколько десятков распространены на поверхности земли.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55" t="15418" r="7656" b="5796"/>
          <a:stretch>
            <a:fillRect/>
          </a:stretch>
        </p:blipFill>
        <p:spPr bwMode="auto">
          <a:xfrm>
            <a:off x="539552" y="1484784"/>
            <a:ext cx="8208912" cy="55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Минералы и горные породы Урала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Многообразие минералов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85860"/>
            <a:ext cx="4857784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Если внимательно рассмотреть камешек, то можно заметить, что часто он бывает разноцветным —  в </a:t>
            </a:r>
            <a:r>
              <a:rPr lang="ru-RU" dirty="0" err="1" smtClean="0"/>
              <a:t>полосочку</a:t>
            </a:r>
            <a:r>
              <a:rPr lang="ru-RU" dirty="0" smtClean="0"/>
              <a:t> или пятнистый, или с разводами неправильной формы.</a:t>
            </a:r>
          </a:p>
          <a:p>
            <a:pPr>
              <a:buNone/>
            </a:pPr>
            <a:r>
              <a:rPr lang="ru-RU" dirty="0" smtClean="0"/>
              <a:t>           Это происходит потому, что камешек состоит из разных минералов. Минералы отличаются цветом, твердостью, весом и составом. Из них, как из кирпичиков, состоит окружающий нас мир неживой природы — и огромные валуны, и мелкий песок. Красивые «поделочные» и драгоценные камни (нефрит, агат, бирюза, гранат, алмаз, сапфир) — это тоже минералы.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75306310_rryorrsr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357190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Происхождение минералов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157816"/>
          </a:xfrm>
        </p:spPr>
        <p:txBody>
          <a:bodyPr>
            <a:normAutofit/>
          </a:bodyPr>
          <a:lstStyle/>
          <a:p>
            <a:r>
              <a:rPr lang="ru-RU" dirty="0" smtClean="0"/>
              <a:t>В природе минералы встречаются в чистом виде, но гораздо чаще они образуют соединения с другими минералами. Такие природные соединения минералов называют </a:t>
            </a:r>
            <a:r>
              <a:rPr lang="ru-RU" b="1" dirty="0" smtClean="0"/>
              <a:t>горными породами</a:t>
            </a:r>
            <a:r>
              <a:rPr lang="ru-RU" dirty="0" smtClean="0"/>
              <a:t>. Например, гранит состоит из кварца, слюды и полевого шпата. На нашей планете насчитывается несколько тысяч горных пород. По способу происхождения горные породы и минералы разделяют на магматические, осадочные и метаморфические.</a:t>
            </a:r>
          </a:p>
          <a:p>
            <a:endParaRPr lang="ru-RU" dirty="0"/>
          </a:p>
        </p:txBody>
      </p:sp>
      <p:sp>
        <p:nvSpPr>
          <p:cNvPr id="23554" name="AutoShape 2" descr="Картинки по запросу гранит камень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гранит камень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грани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448" y="5373216"/>
            <a:ext cx="209755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79272"/>
          </a:xfrm>
        </p:spPr>
        <p:txBody>
          <a:bodyPr/>
          <a:lstStyle/>
          <a:p>
            <a:r>
              <a:rPr lang="ru-RU" dirty="0" smtClean="0"/>
              <a:t>Они  образуются при извержении из недр Земли расплавленных горных пород . Это — гранит, андезит, базальт, габбро, перидотит. </a:t>
            </a:r>
            <a:endParaRPr lang="ru-RU" dirty="0"/>
          </a:p>
        </p:txBody>
      </p:sp>
      <p:pic>
        <p:nvPicPr>
          <p:cNvPr id="22530" name="Picture 2" descr="http://www.geocollect.ru/big_rudn_big.jpg"/>
          <p:cNvPicPr>
            <a:picLocks noChangeAspect="1" noChangeArrowheads="1"/>
          </p:cNvPicPr>
          <p:nvPr/>
        </p:nvPicPr>
        <p:blipFill>
          <a:blip r:embed="rId3" cstate="print"/>
          <a:srcRect l="3333" t="47536" r="1666"/>
          <a:stretch>
            <a:fillRect/>
          </a:stretch>
        </p:blipFill>
        <p:spPr bwMode="auto">
          <a:xfrm>
            <a:off x="2214546" y="3571876"/>
            <a:ext cx="4071966" cy="283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Магматические  породы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Осадочные породы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образуются из обломков различного рода. Анализ этих обломков позволяет специалистам определить тип среды, в которой откладывались осадочные материалы, и вид переносивших их агентов, а также прояснить некоторые аспекты их происхождения.</a:t>
            </a:r>
          </a:p>
        </p:txBody>
      </p:sp>
      <p:pic>
        <p:nvPicPr>
          <p:cNvPr id="4" name="Рисунок 3" descr="por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28706"/>
            <a:ext cx="9144000" cy="20292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1106</Words>
  <Application>Microsoft Office PowerPoint</Application>
  <PresentationFormat>Экран (4:3)</PresentationFormat>
  <Paragraphs>94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Мир минералов</vt:lpstr>
      <vt:lpstr>Содержание</vt:lpstr>
      <vt:lpstr>Тема моей работы – « Мир минералов»  </vt:lpstr>
      <vt:lpstr>Введение </vt:lpstr>
      <vt:lpstr>Минералы и горные породы Урала</vt:lpstr>
      <vt:lpstr>Многообразие минералов </vt:lpstr>
      <vt:lpstr>Происхождение минералов </vt:lpstr>
      <vt:lpstr>Слайд 8</vt:lpstr>
      <vt:lpstr>Осадочные породы </vt:lpstr>
      <vt:lpstr>Метаморфические горные породы </vt:lpstr>
      <vt:lpstr>Минералы вокруг нас </vt:lpstr>
      <vt:lpstr>Минералы вокруг нас </vt:lpstr>
      <vt:lpstr>Минералы Урала </vt:lpstr>
      <vt:lpstr>Минералы Урала </vt:lpstr>
      <vt:lpstr>Минералы Урала </vt:lpstr>
      <vt:lpstr>Богатства  Урала</vt:lpstr>
      <vt:lpstr>Слайд 17</vt:lpstr>
      <vt:lpstr>Слайд 18</vt:lpstr>
      <vt:lpstr>Слайд 19</vt:lpstr>
      <vt:lpstr>Слайд 20</vt:lpstr>
      <vt:lpstr>Кварц </vt:lpstr>
      <vt:lpstr>Минералы Урала </vt:lpstr>
      <vt:lpstr>Заключение</vt:lpstr>
      <vt:lpstr>Слайд 24</vt:lpstr>
      <vt:lpstr>Список используемых ресурсов:</vt:lpstr>
    </vt:vector>
  </TitlesOfParts>
  <Company>ЦПМСС ""Центр"Эхо"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Учебный процесс</dc:creator>
  <cp:lastModifiedBy>1</cp:lastModifiedBy>
  <cp:revision>32</cp:revision>
  <dcterms:created xsi:type="dcterms:W3CDTF">2015-03-16T09:08:17Z</dcterms:created>
  <dcterms:modified xsi:type="dcterms:W3CDTF">2015-04-12T18:43:05Z</dcterms:modified>
</cp:coreProperties>
</file>