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61" r:id="rId4"/>
    <p:sldId id="274" r:id="rId5"/>
    <p:sldId id="272" r:id="rId6"/>
    <p:sldId id="268" r:id="rId7"/>
    <p:sldId id="264" r:id="rId8"/>
    <p:sldId id="265" r:id="rId9"/>
    <p:sldId id="266" r:id="rId10"/>
    <p:sldId id="269" r:id="rId11"/>
    <p:sldId id="267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12255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ГБОУ СО «ЦПМСС» </a:t>
            </a:r>
            <a:r>
              <a:rPr lang="ru-RU" sz="2400" dirty="0" smtClean="0"/>
              <a:t>Эхо»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fontScale="25000" lnSpcReduction="20000"/>
          </a:bodyPr>
          <a:lstStyle/>
          <a:p>
            <a:endParaRPr lang="ru-RU" sz="36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11200" dirty="0" smtClean="0">
                <a:solidFill>
                  <a:srgbClr val="C00000"/>
                </a:solidFill>
              </a:rPr>
              <a:t>     Проект </a:t>
            </a:r>
          </a:p>
          <a:p>
            <a:pPr algn="ctr">
              <a:buNone/>
            </a:pPr>
            <a:r>
              <a:rPr lang="ru-RU" sz="11200" dirty="0" smtClean="0">
                <a:solidFill>
                  <a:srgbClr val="C00000"/>
                </a:solidFill>
              </a:rPr>
              <a:t> «Мой край родной в судьбе  России» -</a:t>
            </a:r>
          </a:p>
          <a:p>
            <a:pPr algn="ctr"/>
            <a:endParaRPr lang="ru-RU" sz="112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11200" dirty="0" smtClean="0">
                <a:solidFill>
                  <a:srgbClr val="C00000"/>
                </a:solidFill>
              </a:rPr>
              <a:t>      </a:t>
            </a:r>
            <a:r>
              <a:rPr lang="ru-RU" sz="11200" b="1" dirty="0" smtClean="0">
                <a:solidFill>
                  <a:srgbClr val="C00000"/>
                </a:solidFill>
              </a:rPr>
              <a:t>«Экологический центр в Харитоновском парке Екатеринбурга».</a:t>
            </a:r>
          </a:p>
          <a:p>
            <a:pPr>
              <a:buNone/>
            </a:pPr>
            <a:r>
              <a:rPr lang="ru-RU" sz="11200" dirty="0" smtClean="0"/>
              <a:t> 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b="1" dirty="0" smtClean="0"/>
              <a:t>                                                                                            </a:t>
            </a:r>
            <a:r>
              <a:rPr lang="ru-RU" sz="7200" b="1" dirty="0" smtClean="0"/>
              <a:t>Автор:  Монахов Святослав  6 б класса</a:t>
            </a:r>
          </a:p>
          <a:p>
            <a:pPr algn="ctr">
              <a:buNone/>
            </a:pPr>
            <a:r>
              <a:rPr lang="ru-RU" sz="7200" b="1" dirty="0" smtClean="0"/>
              <a:t>                     Руководитель: Тюрина Т.Л.</a:t>
            </a:r>
          </a:p>
          <a:p>
            <a:endParaRPr lang="ru-RU" dirty="0"/>
          </a:p>
        </p:txBody>
      </p:sp>
      <p:pic>
        <p:nvPicPr>
          <p:cNvPr id="4" name="Содержимое 3" descr="C:\Documents and Settings\User\Рабочий стол\логотип центра\Копия ПЕРЕДЕЛАННЫЙ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1591056" cy="116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6165304"/>
            <a:ext cx="1802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г. Екатеринбурга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Documents and Settings\Татьяна\Рабочий стол\фото\эколог центр\dwYk4d1SjeM.jpg"/>
          <p:cNvPicPr>
            <a:picLocks noChangeAspect="1" noChangeArrowheads="1"/>
          </p:cNvPicPr>
          <p:nvPr/>
        </p:nvPicPr>
        <p:blipFill>
          <a:blip r:embed="rId2" cstate="print"/>
          <a:srcRect l="5037" t="11628" r="19548"/>
          <a:stretch>
            <a:fillRect/>
          </a:stretch>
        </p:blipFill>
        <p:spPr bwMode="auto">
          <a:xfrm>
            <a:off x="2928926" y="1500174"/>
            <a:ext cx="3456384" cy="3500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Кроме растений, в живом уголке экологического центра содержатся животные и птицы со всего мира: попугайчики, игуана, мыши, перепелка, хорек и другие. Посетители живого уголка могут покормить питомцев, </a:t>
            </a:r>
            <a:br>
              <a:rPr lang="ru-RU" sz="2000" dirty="0" smtClean="0"/>
            </a:br>
            <a:r>
              <a:rPr lang="ru-RU" sz="2000" dirty="0" smtClean="0"/>
              <a:t>потрогать некоторых из них.</a:t>
            </a:r>
            <a:endParaRPr lang="ru-RU" sz="2000" dirty="0"/>
          </a:p>
        </p:txBody>
      </p:sp>
      <p:pic>
        <p:nvPicPr>
          <p:cNvPr id="9219" name="Picture 3" descr="C:\Documents and Settings\Татьяна\Рабочий стол\фото\эколог центр\wn80cbSXd7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2250298" cy="3429024"/>
          </a:xfrm>
          <a:prstGeom prst="rect">
            <a:avLst/>
          </a:prstGeom>
          <a:noFill/>
        </p:spPr>
      </p:pic>
      <p:pic>
        <p:nvPicPr>
          <p:cNvPr id="9220" name="Picture 4" descr="C:\Documents and Settings\Татьяна\Рабочий стол\фото\эколог центр\x5vW7SOz2Gg.jpg"/>
          <p:cNvPicPr>
            <a:picLocks noChangeAspect="1" noChangeArrowheads="1"/>
          </p:cNvPicPr>
          <p:nvPr/>
        </p:nvPicPr>
        <p:blipFill>
          <a:blip r:embed="rId4" cstate="print"/>
          <a:srcRect l="12020" t="6977" r="22000"/>
          <a:stretch>
            <a:fillRect/>
          </a:stretch>
        </p:blipFill>
        <p:spPr bwMode="auto">
          <a:xfrm>
            <a:off x="5072066" y="3643314"/>
            <a:ext cx="2744956" cy="3023766"/>
          </a:xfrm>
          <a:prstGeom prst="rect">
            <a:avLst/>
          </a:prstGeom>
          <a:noFill/>
        </p:spPr>
      </p:pic>
      <p:pic>
        <p:nvPicPr>
          <p:cNvPr id="9221" name="Picture 5" descr="C:\Documents and Settings\Татьяна\Рабочий стол\фото\эколог центр\rrjB3my4nXA.jpg"/>
          <p:cNvPicPr>
            <a:picLocks noChangeAspect="1" noChangeArrowheads="1"/>
          </p:cNvPicPr>
          <p:nvPr/>
        </p:nvPicPr>
        <p:blipFill>
          <a:blip r:embed="rId5" cstate="print"/>
          <a:srcRect t="12500" r="12109" b="14583"/>
          <a:stretch>
            <a:fillRect/>
          </a:stretch>
        </p:blipFill>
        <p:spPr bwMode="auto">
          <a:xfrm>
            <a:off x="1428728" y="3643314"/>
            <a:ext cx="2500330" cy="3000396"/>
          </a:xfrm>
          <a:prstGeom prst="rect">
            <a:avLst/>
          </a:prstGeom>
          <a:noFill/>
        </p:spPr>
      </p:pic>
      <p:pic>
        <p:nvPicPr>
          <p:cNvPr id="9223" name="Picture 7" descr="C:\Documents and Settings\Татьяна\Рабочий стол\фото\эколог центр\dM1FLKtc0VE.jpg"/>
          <p:cNvPicPr>
            <a:picLocks noChangeAspect="1" noChangeArrowheads="1"/>
          </p:cNvPicPr>
          <p:nvPr/>
        </p:nvPicPr>
        <p:blipFill>
          <a:blip r:embed="rId6" cstate="print"/>
          <a:srcRect l="31056" r="19254" b="11817"/>
          <a:stretch>
            <a:fillRect/>
          </a:stretch>
        </p:blipFill>
        <p:spPr bwMode="auto">
          <a:xfrm>
            <a:off x="7286644" y="1285860"/>
            <a:ext cx="165618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Когда мы посещаем экологический центр, под руководством сотрудников мы поливаем растения, обрезаем сухие листья, рыхлим землю, насыпаем ее в горшки, сажаем некоторые растения. </a:t>
            </a:r>
            <a:endParaRPr lang="ru-RU" sz="2000" dirty="0"/>
          </a:p>
        </p:txBody>
      </p:sp>
      <p:pic>
        <p:nvPicPr>
          <p:cNvPr id="7170" name="Picture 2" descr="C:\Documents and Settings\Татьяна\Рабочий стол\фото\эколог центр\P22608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428736"/>
            <a:ext cx="3024336" cy="2383590"/>
          </a:xfrm>
          <a:prstGeom prst="rect">
            <a:avLst/>
          </a:prstGeom>
          <a:noFill/>
        </p:spPr>
      </p:pic>
      <p:pic>
        <p:nvPicPr>
          <p:cNvPr id="7171" name="Picture 3" descr="C:\Documents and Settings\Татьяна\Рабочий стол\фото\эколог центр\P2260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451562"/>
            <a:ext cx="2819712" cy="2334628"/>
          </a:xfrm>
          <a:prstGeom prst="rect">
            <a:avLst/>
          </a:prstGeom>
          <a:noFill/>
        </p:spPr>
      </p:pic>
      <p:pic>
        <p:nvPicPr>
          <p:cNvPr id="7173" name="Picture 5" descr="C:\Documents and Settings\Татьяна\Рабочий стол\фото\эколог центр\P2260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000504"/>
            <a:ext cx="2880320" cy="2571768"/>
          </a:xfrm>
          <a:prstGeom prst="rect">
            <a:avLst/>
          </a:prstGeom>
          <a:noFill/>
        </p:spPr>
      </p:pic>
      <p:pic>
        <p:nvPicPr>
          <p:cNvPr id="8" name="Picture 7" descr="C:\Documents and Settings\Татьяна\Рабочий стол\фото\эколог центр\dzxasYfTrSU.jpg"/>
          <p:cNvPicPr>
            <a:picLocks noChangeAspect="1" noChangeArrowheads="1"/>
          </p:cNvPicPr>
          <p:nvPr/>
        </p:nvPicPr>
        <p:blipFill>
          <a:blip r:embed="rId5" cstate="print"/>
          <a:srcRect l="20198"/>
          <a:stretch>
            <a:fillRect/>
          </a:stretch>
        </p:blipFill>
        <p:spPr bwMode="auto">
          <a:xfrm>
            <a:off x="214282" y="1428736"/>
            <a:ext cx="2357454" cy="5159530"/>
          </a:xfrm>
          <a:prstGeom prst="rect">
            <a:avLst/>
          </a:prstGeom>
          <a:noFill/>
        </p:spPr>
      </p:pic>
      <p:pic>
        <p:nvPicPr>
          <p:cNvPr id="7174" name="Picture 6" descr="C:\Documents and Settings\Татьяна\Рабочий стол\фото\эколог центр\P2260833.JPG"/>
          <p:cNvPicPr>
            <a:picLocks noChangeAspect="1" noChangeArrowheads="1"/>
          </p:cNvPicPr>
          <p:nvPr/>
        </p:nvPicPr>
        <p:blipFill>
          <a:blip r:embed="rId6" cstate="print"/>
          <a:srcRect l="14270" r="3865"/>
          <a:stretch>
            <a:fillRect/>
          </a:stretch>
        </p:blipFill>
        <p:spPr bwMode="auto">
          <a:xfrm>
            <a:off x="2714612" y="4000504"/>
            <a:ext cx="3073544" cy="261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Нам очень нравится посещать экологический центр, </a:t>
            </a:r>
            <a:br>
              <a:rPr lang="ru-RU" sz="2400" dirty="0" smtClean="0"/>
            </a:br>
            <a:r>
              <a:rPr lang="ru-RU" sz="2400" dirty="0" smtClean="0"/>
              <a:t>возиться с животными, ухаживать за растениями.</a:t>
            </a:r>
            <a:endParaRPr lang="ru-RU" sz="2400" dirty="0"/>
          </a:p>
        </p:txBody>
      </p:sp>
      <p:pic>
        <p:nvPicPr>
          <p:cNvPr id="3077" name="Picture 5" descr="C:\Documents and Settings\Татьяна\Рабочий стол\фото\эколог центр\n-IDuPrmU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00174"/>
            <a:ext cx="4743453" cy="5214974"/>
          </a:xfrm>
          <a:prstGeom prst="rect">
            <a:avLst/>
          </a:prstGeom>
          <a:noFill/>
        </p:spPr>
      </p:pic>
      <p:pic>
        <p:nvPicPr>
          <p:cNvPr id="3078" name="Picture 6" descr="C:\Documents and Settings\Татьяна\Рабочий стол\фото\эколог центр\ixjglwXg8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4029105" cy="5214974"/>
          </a:xfrm>
          <a:prstGeom prst="rect">
            <a:avLst/>
          </a:prstGeom>
          <a:noFill/>
        </p:spPr>
      </p:pic>
      <p:pic>
        <p:nvPicPr>
          <p:cNvPr id="7" name="Picture 4" descr="C:\Documents and Settings\Татьяна\Рабочий стол\фото\эколог центр\P2260849.JPG"/>
          <p:cNvPicPr>
            <a:picLocks noChangeAspect="1" noChangeArrowheads="1"/>
          </p:cNvPicPr>
          <p:nvPr/>
        </p:nvPicPr>
        <p:blipFill>
          <a:blip r:embed="rId4" cstate="print"/>
          <a:srcRect r="-568"/>
          <a:stretch>
            <a:fillRect/>
          </a:stretch>
        </p:blipFill>
        <p:spPr bwMode="auto">
          <a:xfrm rot="5400000">
            <a:off x="5504557" y="3282261"/>
            <a:ext cx="4214842" cy="2508056"/>
          </a:xfrm>
          <a:prstGeom prst="rect">
            <a:avLst/>
          </a:prstGeom>
          <a:noFill/>
        </p:spPr>
      </p:pic>
      <p:pic>
        <p:nvPicPr>
          <p:cNvPr id="3076" name="Picture 4" descr="C:\Documents and Settings\Татьяна\Рабочий стол\фото\эколог центр\WZ3TT0UoC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357562"/>
            <a:ext cx="3214710" cy="3308948"/>
          </a:xfrm>
          <a:prstGeom prst="rect">
            <a:avLst/>
          </a:prstGeom>
          <a:noFill/>
        </p:spPr>
      </p:pic>
      <p:pic>
        <p:nvPicPr>
          <p:cNvPr id="1026" name="Picture 2" descr="C:\Documents and Settings\Татьяна\Рабочий стол\фото\эколог центр\muEgwHcN52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1785926"/>
            <a:ext cx="2371727" cy="3162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/>
              <a:t>               Экологический центр.</a:t>
            </a:r>
            <a:br>
              <a:rPr lang="ru-RU" sz="40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Содержание 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Карта Харитоновского парка.</a:t>
            </a:r>
            <a:br>
              <a:rPr lang="ru-RU" sz="2800" dirty="0" smtClean="0"/>
            </a:br>
            <a:r>
              <a:rPr lang="ru-RU" sz="2800" dirty="0" smtClean="0"/>
              <a:t>- Описание экологического центра.</a:t>
            </a:r>
            <a:br>
              <a:rPr lang="ru-RU" sz="2800" dirty="0" smtClean="0"/>
            </a:br>
            <a:r>
              <a:rPr lang="ru-RU" sz="2800" dirty="0" smtClean="0"/>
              <a:t>- Растения в теплицах.</a:t>
            </a:r>
            <a:br>
              <a:rPr lang="ru-RU" sz="2800" dirty="0" smtClean="0"/>
            </a:br>
            <a:r>
              <a:rPr lang="ru-RU" sz="2800" dirty="0" smtClean="0"/>
              <a:t>- Животные в живом уголке.</a:t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Я, Святослав Монахов, ученик 6 б класса, </a:t>
            </a:r>
            <a:br>
              <a:rPr lang="ru-RU" sz="2000" dirty="0" smtClean="0"/>
            </a:br>
            <a:r>
              <a:rPr lang="ru-RU" sz="2000" dirty="0" smtClean="0"/>
              <a:t>расскажу вам об экологическом центре. </a:t>
            </a:r>
            <a:br>
              <a:rPr lang="ru-RU" sz="2000" dirty="0" smtClean="0"/>
            </a:br>
            <a:r>
              <a:rPr lang="ru-RU" sz="2000" dirty="0" smtClean="0"/>
              <a:t>Он находится в Харитоновском парке.</a:t>
            </a:r>
            <a:endParaRPr lang="ru-RU" sz="2000" dirty="0"/>
          </a:p>
        </p:txBody>
      </p:sp>
      <p:pic>
        <p:nvPicPr>
          <p:cNvPr id="2051" name="Picture 3" descr="C:\Documents and Settings\Татьяна\Рабочий стол\фото\эколог центр\P3120850.JPG"/>
          <p:cNvPicPr>
            <a:picLocks noChangeAspect="1" noChangeArrowheads="1"/>
          </p:cNvPicPr>
          <p:nvPr/>
        </p:nvPicPr>
        <p:blipFill>
          <a:blip r:embed="rId2" cstate="print"/>
          <a:srcRect t="8197" r="10112"/>
          <a:stretch>
            <a:fillRect/>
          </a:stretch>
        </p:blipFill>
        <p:spPr bwMode="auto">
          <a:xfrm>
            <a:off x="1043608" y="1297563"/>
            <a:ext cx="6885978" cy="5203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 карте Харитоновского парка вы найдете его местонахождение. Посещать экологический центр могут  все желающие. </a:t>
            </a:r>
            <a:br>
              <a:rPr lang="ru-RU" sz="2000" dirty="0" smtClean="0"/>
            </a:br>
            <a:r>
              <a:rPr lang="ru-RU" sz="2000" dirty="0" smtClean="0"/>
              <a:t>Ученики нашего класса посещают экологический центр каждую неделю. </a:t>
            </a:r>
            <a:endParaRPr lang="ru-RU" sz="2000" dirty="0"/>
          </a:p>
        </p:txBody>
      </p:sp>
      <p:pic>
        <p:nvPicPr>
          <p:cNvPr id="6" name="Picture 2" descr="C:\Documents and Settings\Татьяна\Рабочий стол\фото\эколог центр\bp-I7Mv9m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69"/>
          <a:stretch>
            <a:fillRect/>
          </a:stretch>
        </p:blipFill>
        <p:spPr bwMode="auto">
          <a:xfrm>
            <a:off x="2071670" y="1500174"/>
            <a:ext cx="6174447" cy="5072098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>
            <a:off x="428596" y="4071942"/>
            <a:ext cx="1428760" cy="841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Экологический центр – это двухэтажное здание.</a:t>
            </a:r>
            <a:br>
              <a:rPr lang="ru-RU" sz="2400" dirty="0" smtClean="0"/>
            </a:br>
            <a:r>
              <a:rPr lang="ru-RU" sz="2400" dirty="0" smtClean="0"/>
              <a:t> В нем находятся 2 теплицы и живой уголок.</a:t>
            </a:r>
            <a:endParaRPr lang="ru-RU" sz="2400" dirty="0"/>
          </a:p>
        </p:txBody>
      </p:sp>
      <p:pic>
        <p:nvPicPr>
          <p:cNvPr id="4" name="Picture 2" descr="C:\Documents and Settings\Татьяна\Рабочий стол\фото\эколог центр\P31208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55" t="16670" r="1770" b="26866"/>
          <a:stretch>
            <a:fillRect/>
          </a:stretch>
        </p:blipFill>
        <p:spPr bwMode="auto">
          <a:xfrm>
            <a:off x="467544" y="1357298"/>
            <a:ext cx="8136904" cy="4880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теплицах растут растения, собранные со всего мира.</a:t>
            </a:r>
            <a:endParaRPr lang="ru-RU" sz="2400" dirty="0"/>
          </a:p>
        </p:txBody>
      </p:sp>
      <p:pic>
        <p:nvPicPr>
          <p:cNvPr id="8194" name="Picture 2" descr="C:\Documents and Settings\Татьяна\Рабочий стол\фото\эколог центр\u-bYFA0A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2736304" cy="2736304"/>
          </a:xfrm>
          <a:prstGeom prst="rect">
            <a:avLst/>
          </a:prstGeom>
          <a:noFill/>
        </p:spPr>
      </p:pic>
      <p:pic>
        <p:nvPicPr>
          <p:cNvPr id="8195" name="Picture 3" descr="C:\Documents and Settings\Татьяна\Рабочий стол\фото\эколог центр\pN0IwMTZC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052736"/>
            <a:ext cx="2880320" cy="2681046"/>
          </a:xfrm>
          <a:prstGeom prst="rect">
            <a:avLst/>
          </a:prstGeom>
          <a:noFill/>
        </p:spPr>
      </p:pic>
      <p:pic>
        <p:nvPicPr>
          <p:cNvPr id="8196" name="Picture 4" descr="C:\Documents and Settings\Татьяна\Рабочий стол\фото\эколог центр\G9vtLkw6e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052736"/>
            <a:ext cx="2877682" cy="2752484"/>
          </a:xfrm>
          <a:prstGeom prst="rect">
            <a:avLst/>
          </a:prstGeom>
          <a:noFill/>
        </p:spPr>
      </p:pic>
      <p:pic>
        <p:nvPicPr>
          <p:cNvPr id="8197" name="Picture 5" descr="C:\Documents and Settings\Татьяна\Рабочий стол\фото\эколог центр\i4q4_FLz3f8.jpg"/>
          <p:cNvPicPr>
            <a:picLocks noChangeAspect="1" noChangeArrowheads="1"/>
          </p:cNvPicPr>
          <p:nvPr/>
        </p:nvPicPr>
        <p:blipFill>
          <a:blip r:embed="rId5" cstate="print"/>
          <a:srcRect t="35294" r="14706"/>
          <a:stretch>
            <a:fillRect/>
          </a:stretch>
        </p:blipFill>
        <p:spPr bwMode="auto">
          <a:xfrm>
            <a:off x="3059832" y="3861048"/>
            <a:ext cx="2857520" cy="2890364"/>
          </a:xfrm>
          <a:prstGeom prst="rect">
            <a:avLst/>
          </a:prstGeom>
          <a:noFill/>
        </p:spPr>
      </p:pic>
      <p:pic>
        <p:nvPicPr>
          <p:cNvPr id="8198" name="Picture 6" descr="C:\Documents and Settings\Татьяна\Рабочий стол\фото\эколог центр\g0yXN_H_MO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861048"/>
            <a:ext cx="2664296" cy="2852936"/>
          </a:xfrm>
          <a:prstGeom prst="rect">
            <a:avLst/>
          </a:prstGeom>
          <a:noFill/>
        </p:spPr>
      </p:pic>
      <p:pic>
        <p:nvPicPr>
          <p:cNvPr id="8199" name="Picture 7" descr="C:\Documents and Settings\Татьяна\Рабочий стол\фото\эколог центр\ZZtIXHA1qBk.jpg"/>
          <p:cNvPicPr>
            <a:picLocks noChangeAspect="1" noChangeArrowheads="1"/>
          </p:cNvPicPr>
          <p:nvPr/>
        </p:nvPicPr>
        <p:blipFill>
          <a:blip r:embed="rId7" cstate="print"/>
          <a:srcRect l="9464" t="30758" b="7728"/>
          <a:stretch>
            <a:fillRect/>
          </a:stretch>
        </p:blipFill>
        <p:spPr bwMode="auto">
          <a:xfrm>
            <a:off x="6117676" y="3861048"/>
            <a:ext cx="2774804" cy="2832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Больше всего мне понравились бананы и ананасы, </a:t>
            </a:r>
            <a:br>
              <a:rPr lang="ru-RU" sz="2400" dirty="0" smtClean="0"/>
            </a:br>
            <a:r>
              <a:rPr lang="ru-RU" sz="2400" dirty="0" smtClean="0"/>
              <a:t>которые растут в этих теплицах.</a:t>
            </a:r>
            <a:br>
              <a:rPr lang="ru-RU" sz="2400" dirty="0" smtClean="0"/>
            </a:br>
            <a:r>
              <a:rPr lang="ru-RU" sz="2400" dirty="0" smtClean="0"/>
              <a:t>Я расскажу  вам кратко о них. </a:t>
            </a:r>
            <a:endParaRPr lang="ru-RU" sz="2400" dirty="0"/>
          </a:p>
        </p:txBody>
      </p:sp>
      <p:pic>
        <p:nvPicPr>
          <p:cNvPr id="6" name="Picture 3" descr="C:\Documents and Settings\Татьяна\Рабочий стол\фото\эколог центр\P22608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513" y="2100226"/>
            <a:ext cx="4786346" cy="3586241"/>
          </a:xfrm>
          <a:prstGeom prst="rect">
            <a:avLst/>
          </a:prstGeom>
          <a:noFill/>
        </p:spPr>
      </p:pic>
      <p:pic>
        <p:nvPicPr>
          <p:cNvPr id="7" name="Picture 2" descr="C:\Documents and Settings\Татьяна\Рабочий стол\фото\эколог центр\rjDZf4M5p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371306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428604"/>
            <a:ext cx="4258816" cy="544923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Банан </a:t>
            </a:r>
            <a:r>
              <a:rPr lang="ru-RU" sz="1800" dirty="0" smtClean="0"/>
              <a:t>– многолетнее тропическое травянистое растение, родиной являются тропики Юго-восточной Азии.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Бананы созревают 3 раза в году.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Банан – фрукт, содержит витамины А,С,В,Е, а также магний, калий, кальций, фосфор, железо, цинк и другие.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Бананы очищают организм от шлаков. Избавляют от отеков, укрепляют иммунитет, восстанавливают сон и успокаивают нервы.</a:t>
            </a:r>
            <a:br>
              <a:rPr lang="ru-RU" sz="1800" dirty="0" smtClean="0"/>
            </a:br>
            <a:r>
              <a:rPr lang="ru-RU" sz="1800" dirty="0" smtClean="0"/>
              <a:t>Бананы – достаточно тяжелая пища, они медленно перевариваются. Их надо прожевывать и есть маленькими порциями.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Picture 3" descr="C:\Documents and Settings\Татьяна\Рабочий стол\фото\эколог центр\P22608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30372" y="1698528"/>
            <a:ext cx="5929354" cy="3389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836712"/>
            <a:ext cx="4330824" cy="496855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Ананас</a:t>
            </a:r>
            <a:r>
              <a:rPr lang="ru-RU" sz="2000" dirty="0" smtClean="0"/>
              <a:t> – тропическое травянистое растение, родиной которого является Южная Америка.</a:t>
            </a:r>
            <a:br>
              <a:rPr lang="ru-RU" sz="2000" dirty="0" smtClean="0"/>
            </a:br>
            <a:r>
              <a:rPr lang="ru-RU" sz="2000" dirty="0" smtClean="0"/>
              <a:t>В течении года можно снимать 2-3 урожая ананасов.</a:t>
            </a:r>
            <a:br>
              <a:rPr lang="ru-RU" sz="2000" dirty="0" smtClean="0"/>
            </a:br>
            <a:r>
              <a:rPr lang="ru-RU" sz="2000" dirty="0" smtClean="0"/>
              <a:t>Ананас– фрукт, содержит витамины А,С,В,Е , белки, лимонную и аскорбиновую кислоты, а также магний, калий, йод, медь и другие. Злоупотребление ананасами приводит к повреждению слизистой оболочки рта.</a:t>
            </a:r>
            <a:endParaRPr lang="ru-RU" sz="2000" dirty="0"/>
          </a:p>
        </p:txBody>
      </p:sp>
      <p:pic>
        <p:nvPicPr>
          <p:cNvPr id="7" name="Picture 2" descr="C:\Documents and Settings\Татьяна\Рабочий стол\фото\эколог центр\rjDZf4M5p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0042"/>
            <a:ext cx="3589251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182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ГБОУ СО «ЦПМСС» Эхо»</vt:lpstr>
      <vt:lpstr>               Экологический центр.  Содержание :  - Карта Харитоновского парка. - Описание экологического центра. - Растения в теплицах. - Животные в живом уголке.  </vt:lpstr>
      <vt:lpstr>Я, Святослав Монахов, ученик 6 б класса,  расскажу вам об экологическом центре.  Он находится в Харитоновском парке.</vt:lpstr>
      <vt:lpstr>На карте Харитоновского парка вы найдете его местонахождение. Посещать экологический центр могут  все желающие.  Ученики нашего класса посещают экологический центр каждую неделю. </vt:lpstr>
      <vt:lpstr>Экологический центр – это двухэтажное здание.  В нем находятся 2 теплицы и живой уголок.</vt:lpstr>
      <vt:lpstr>В теплицах растут растения, собранные со всего мира.</vt:lpstr>
      <vt:lpstr>Больше всего мне понравились бананы и ананасы,  которые растут в этих теплицах. Я расскажу  вам кратко о них. </vt:lpstr>
      <vt:lpstr>Банан – многолетнее тропическое травянистое растение, родиной являются тропики Юго-восточной Азии.  Бананы созревают 3 раза в году.  Банан – фрукт, содержит витамины А,С,В,Е, а также магний, калий, кальций, фосфор, железо, цинк и другие.  Бананы очищают организм от шлаков. Избавляют от отеков, укрепляют иммунитет, восстанавливают сон и успокаивают нервы. Бананы – достаточно тяжелая пища, они медленно перевариваются. Их надо прожевывать и есть маленькими порциями. </vt:lpstr>
      <vt:lpstr>Ананас – тропическое травянистое растение, родиной которого является Южная Америка. В течении года можно снимать 2-3 урожая ананасов. Ананас– фрукт, содержит витамины А,С,В,Е , белки, лимонную и аскорбиновую кислоты, а также магний, калий, йод, медь и другие. Злоупотребление ананасами приводит к повреждению слизистой оболочки рта.</vt:lpstr>
      <vt:lpstr>Кроме растений, в живом уголке экологического центра содержатся животные и птицы со всего мира: попугайчики, игуана, мыши, перепелка, хорек и другие. Посетители живого уголка могут покормить питомцев,  потрогать некоторых из них.</vt:lpstr>
      <vt:lpstr>Когда мы посещаем экологический центр, под руководством сотрудников мы поливаем растения, обрезаем сухие листья, рыхлим землю, насыпаем ее в горшки, сажаем некоторые растения. </vt:lpstr>
      <vt:lpstr>Нам очень нравится посещать экологический центр,  возиться с животными, ухаживать за растениями.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Самое знаменитое здание Екатеринбурга- дворец Расторгуева- Харитонова.</dc:title>
  <cp:lastModifiedBy>1</cp:lastModifiedBy>
  <cp:revision>75</cp:revision>
  <dcterms:modified xsi:type="dcterms:W3CDTF">2015-04-07T03:25:19Z</dcterms:modified>
</cp:coreProperties>
</file>