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5"/>
  </p:notesMasterIdLst>
  <p:sldIdLst>
    <p:sldId id="256" r:id="rId2"/>
    <p:sldId id="295" r:id="rId3"/>
    <p:sldId id="270" r:id="rId4"/>
    <p:sldId id="271" r:id="rId5"/>
    <p:sldId id="272" r:id="rId6"/>
    <p:sldId id="277" r:id="rId7"/>
    <p:sldId id="275" r:id="rId8"/>
    <p:sldId id="278" r:id="rId9"/>
    <p:sldId id="276" r:id="rId10"/>
    <p:sldId id="279" r:id="rId11"/>
    <p:sldId id="283" r:id="rId12"/>
    <p:sldId id="284" r:id="rId13"/>
    <p:sldId id="285" r:id="rId14"/>
    <p:sldId id="293" r:id="rId15"/>
    <p:sldId id="280" r:id="rId16"/>
    <p:sldId id="281" r:id="rId17"/>
    <p:sldId id="282" r:id="rId18"/>
    <p:sldId id="286" r:id="rId19"/>
    <p:sldId id="273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D100D2"/>
    <a:srgbClr val="990000"/>
    <a:srgbClr val="FF0066"/>
    <a:srgbClr val="0099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84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7EC06F-B929-430D-A30B-A9A4818F1D62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3F4721-C67C-4D0B-BBE5-95EC2827B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82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3EF8-6476-4CF5-9B92-2B0C5A8361E0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51D13-78CE-4686-A216-D71093D1D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9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56831-31BF-4F4B-85E2-81E504E557CD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090D-8A87-4A20-A80B-70783BC4E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61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BA4D-F812-4337-AC5F-1E3671806C91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2785-6E67-46E5-92AD-C60F52DAB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8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3B22-C69B-429F-9B21-501CE908026F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91AD-21D7-485C-B53E-B829F6FA1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2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754C-CE96-4CF8-87EC-3AEA34B95CE2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E83E-C133-494E-B872-A057DA04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9C54-8883-41DF-9BE6-97D4BA44CD36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29E7C-6F81-4FE2-AA60-5597304DB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9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5AFE4-52B1-4C26-A340-7E65384CD2C3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4F909-86A9-4FA6-A8CF-58888DE56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3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0999-A319-4497-9281-AAC409079862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ADFA-BE95-43C8-BFF3-0553E4C98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4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5475-ECEA-4AB0-91D8-EADFF464EFA2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AF32-F5C5-49B4-8561-F9008582E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7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8046-8657-4ECB-B74F-6281AB59D035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6D21-8956-4A16-AAD3-5CBFD1C45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2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7725-7155-4013-9B27-E97CAC8B2DAC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26F7-B812-42CB-83FD-DDF44CFDB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0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F6D4FD-505A-42AB-A302-51DB5AD926F9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67FC57-F6A5-48F5-A2D7-5DF3B37E9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lib.rus.ec/i/97/445997/i_001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https://encrypted-tbn2.gstatic.com/images?q=tbn:ANd9GcSkxh5NA2kWS5q_-FMwbIdtVfgcbYjZDHMhvq106N3vwsgHQeLWIg" TargetMode="External"/><Relationship Id="rId7" Type="http://schemas.openxmlformats.org/officeDocument/2006/relationships/image" Target="https://encrypted-tbn2.gstatic.com/images?q=tbn:ANd9GcSrvIhF2z3-M9IuolaL-HxuFGsdPnVg6C572KUWXPwUsTuAeWx8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https://encrypted-tbn2.gstatic.com/images?q=tbn:ANd9GcSUn13hWkOMpHSCjoV2ApGpDHn_PyxQ630gSTqBm36Nn2-mizAc" TargetMode="External"/><Relationship Id="rId5" Type="http://schemas.openxmlformats.org/officeDocument/2006/relationships/image" Target="https://encrypted-tbn1.gstatic.com/images?q=tbn:ANd9GcQfK55Mfcfu_hLzkVP8rlcrFms_I7iXITRL0XiVDTA-RRycGmgw9w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image" Target="https://encrypted-tbn2.gstatic.com/images?q=tbn:ANd9GcQAiNwBqbiWp7JLlAvJOscx6Yu9wiMbBgxMoY1oZXsaacr-CXDK4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412875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«Морская свинка»</a:t>
            </a: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2781300"/>
            <a:ext cx="7415212" cy="3095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выполнили: Мальцев Никита,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Кудашев Игорь,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Мезенин Дима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ученики  4 «а» класса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Селина Н.А.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" descr="C:\Documents and Settings\User\Рабочий стол\логотип центра\Копия ПЕРЕДЕЛАННЫЙ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84262" cy="79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1476375" y="188913"/>
            <a:ext cx="72723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>
                <a:cs typeface="Times New Roman" pitchFamily="18" charset="0"/>
              </a:rPr>
              <a:t>Государственное бюджетное  образовательное учреждение Свердловской области для детей, нуждающихся в психолого-педагогической </a:t>
            </a:r>
          </a:p>
          <a:p>
            <a:pPr algn="ctr"/>
            <a:r>
              <a:rPr lang="ru-RU" altLang="ru-RU" sz="1400" b="1">
                <a:cs typeface="Times New Roman" pitchFamily="18" charset="0"/>
              </a:rPr>
              <a:t>и медико-социальной помощи</a:t>
            </a:r>
          </a:p>
          <a:p>
            <a:pPr algn="ctr"/>
            <a:r>
              <a:rPr lang="ru-RU" altLang="ru-RU" sz="1400" b="1">
                <a:cs typeface="Times New Roman" pitchFamily="18" charset="0"/>
              </a:rPr>
              <a:t>Центр психолого-медико-социального </a:t>
            </a:r>
            <a:endParaRPr lang="ru-RU" altLang="ru-RU" sz="1400" b="1"/>
          </a:p>
          <a:p>
            <a:pPr algn="ctr"/>
            <a:r>
              <a:rPr lang="ru-RU" altLang="ru-RU" sz="1400" b="1">
                <a:cs typeface="Times New Roman" pitchFamily="18" charset="0"/>
              </a:rPr>
              <a:t>сопровождения «Эхо»</a:t>
            </a:r>
            <a:endParaRPr lang="ru-RU" altLang="ru-RU" sz="1400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2700338" y="6308725"/>
            <a:ext cx="374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sz="3600" smtClean="0"/>
              <a:t>В клетке есть домик, поилка и миска.</a:t>
            </a:r>
          </a:p>
        </p:txBody>
      </p:sp>
      <p:pic>
        <p:nvPicPr>
          <p:cNvPr id="10246" name="Picture 14" descr="Картинки по запросу домики и поилки для морских свинок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2592288" cy="3799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18" descr="Картинки по запросу домики и поилки для морских свинок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73630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2" name="Picture 12" descr="https://encrypted-tbn0.gstatic.com/images?q=tbn:ANd9GcQ7_tjJMXM6mdTjw3R9zNEw-fBIiv_FYWt7YVT3x6yCGW5yEdHE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1268760"/>
            <a:ext cx="3096344" cy="2426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20725"/>
          </a:xfrm>
        </p:spPr>
        <p:txBody>
          <a:bodyPr/>
          <a:lstStyle/>
          <a:p>
            <a:r>
              <a:rPr lang="ru-RU" altLang="ru-RU" sz="3600" smtClean="0"/>
              <a:t>В домике морская свинка отдыхает.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1270" name="Picture 6" descr="https://encrypted-tbn2.gstatic.com/images?q=tbn:ANd9GcSYVZ7RTOMjIE7MbycIncJv6fpbut1tS699DRn_p8fCyZD5yP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72215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3600" smtClean="0"/>
              <a:t>Из поилки морская свинка пьёт воду. Вода всегда чистая.</a:t>
            </a:r>
          </a:p>
        </p:txBody>
      </p:sp>
      <p:pic>
        <p:nvPicPr>
          <p:cNvPr id="5" name="Picture 16" descr="Картинки по запросу домики и поилки для морских свинок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700808"/>
            <a:ext cx="367240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http://i1.otzovik.com/2010/11/21056/img/10063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62248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altLang="ru-RU" sz="3600" smtClean="0"/>
              <a:t>Это миска для корма.</a:t>
            </a:r>
          </a:p>
        </p:txBody>
      </p:sp>
      <p:pic>
        <p:nvPicPr>
          <p:cNvPr id="5" name="Picture 6" descr="http://tutux.ru/images/opinions/2014/2/4/korm_dlya_morskih_svinok_little_one_18504_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928217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26" name="Picture 2" descr="Картинки по запросу корм для   морские св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409825" cy="1895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altLang="ru-RU" sz="3600" smtClean="0"/>
              <a:t>Свинку кормят 2-3 раза в день</a:t>
            </a:r>
            <a:r>
              <a:rPr lang="ru-RU" altLang="ru-RU" smtClean="0"/>
              <a:t>.</a:t>
            </a:r>
          </a:p>
        </p:txBody>
      </p:sp>
      <p:pic>
        <p:nvPicPr>
          <p:cNvPr id="4" name="Picture 2" descr="L:\МОРСКИЕ СВИНКИ\СВИНКИ\SP_A8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128792" cy="5449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4608512" cy="452438"/>
          </a:xfrm>
        </p:spPr>
        <p:txBody>
          <a:bodyPr/>
          <a:lstStyle/>
          <a:p>
            <a:r>
              <a:rPr lang="ru-RU" altLang="ru-RU" sz="3600" smtClean="0"/>
              <a:t>Морской свинке дают кушать сухой корм,</a:t>
            </a:r>
          </a:p>
        </p:txBody>
      </p:sp>
      <p:pic>
        <p:nvPicPr>
          <p:cNvPr id="6" name="Picture 5" descr="E:\МОРСКИЕ СВИНКИ\СВИНКИ\SP_A85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0"/>
          <a:stretch>
            <a:fillRect/>
          </a:stretch>
        </p:blipFill>
        <p:spPr>
          <a:xfrm>
            <a:off x="467544" y="1556792"/>
            <a:ext cx="3960440" cy="457257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http://aurora-pigs.narod.ru/images/cavia_crispy_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74" y="476672"/>
            <a:ext cx="3619883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5" name="Picture 7" descr="L:\МОРСКИЕ СВИНКИ\СВИНКИ\SP_A8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24036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ru-RU" altLang="ru-RU" sz="3600" smtClean="0"/>
              <a:t>овощи</a:t>
            </a:r>
          </a:p>
        </p:txBody>
      </p:sp>
      <p:pic>
        <p:nvPicPr>
          <p:cNvPr id="13320" name="Picture 8" descr="Картинки по запросу овощ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51672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2" name="Picture 10" descr="Картинки по запросу овощ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2975291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4" name="Picture 12" descr="Картинки по запросу овощ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980728"/>
            <a:ext cx="345070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6" name="Picture 14" descr="http://3.bp.blogspot.com/-a0L-g3T2SeA/Ts12ck6l48I/AAAAAAAAARM/lz188Tc4aE0/s1600/Gemu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52028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8" name="Picture 16" descr="Картинки по запросу овощ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3016"/>
            <a:ext cx="246530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600" smtClean="0"/>
              <a:t>и фрукты.</a:t>
            </a:r>
          </a:p>
        </p:txBody>
      </p:sp>
      <p:pic>
        <p:nvPicPr>
          <p:cNvPr id="14343" name="Picture 7" descr="http://img11.nnm.ru/8/6/f/5/8/a9dfa643a6b28797929a23b2f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2952328" cy="2172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http://img11.nnm.ru/8/6/f/5/8/a9dfa643a6b28797929a23b2f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8" y="1196752"/>
            <a:ext cx="313127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7" name="Picture 11" descr="Картинки по запросу фрук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357694"/>
            <a:ext cx="300737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51" name="Picture 15" descr="http://img1.liveinternet.ru/images/foto/c/1/apps/4/591/4591751_1304167627_frukt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3096344" cy="2106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3" descr="Картинки по запросу фрукт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2304256" cy="3400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600" smtClean="0"/>
              <a:t>Овощи и фрукты всегда моют водой.</a:t>
            </a:r>
          </a:p>
        </p:txBody>
      </p:sp>
      <p:pic>
        <p:nvPicPr>
          <p:cNvPr id="54274" name="Picture 2" descr="http://podrobnosti.ua/upload/news/2011/08/19/786693_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264696" cy="5011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Летом морская свинка кушает траву.</a:t>
            </a:r>
          </a:p>
        </p:txBody>
      </p:sp>
      <p:pic>
        <p:nvPicPr>
          <p:cNvPr id="15365" name="Picture 5" descr="http://popiki.info/uploads/posts/2011-12/1325019797_898016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552728" cy="501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7" name="Picture 7" descr="https://msvinkadoma.files.wordpress.com/2015/02/d182d180d0b0d0b2d0b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592288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643938" cy="6286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b="1" smtClean="0"/>
              <a:t>Цели: </a:t>
            </a:r>
          </a:p>
          <a:p>
            <a:r>
              <a:rPr lang="ru-RU" altLang="ru-RU" smtClean="0"/>
              <a:t>Составить рассказ (презентацию) о детском экологическом центре;</a:t>
            </a:r>
          </a:p>
          <a:p>
            <a:r>
              <a:rPr lang="ru-RU" altLang="ru-RU" smtClean="0"/>
              <a:t>Найти информацию о морской свинке;</a:t>
            </a:r>
          </a:p>
          <a:p>
            <a:r>
              <a:rPr lang="ru-RU" altLang="ru-RU" smtClean="0"/>
              <a:t>Оформить проект</a:t>
            </a: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altLang="ru-RU" sz="3600" smtClean="0"/>
              <a:t>Зимой морская свинка кушает сено.</a:t>
            </a:r>
          </a:p>
        </p:txBody>
      </p:sp>
      <p:pic>
        <p:nvPicPr>
          <p:cNvPr id="57346" name="Picture 2" descr="Картинки по запросу сено для морских сви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141773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48" name="Picture 4" descr="http://morskajasvinka.com/wp-content/uploads/2011/03/morskajasvinka_03.2011-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307234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altLang="ru-RU" sz="3600" smtClean="0"/>
              <a:t>Морскую свинку можно купать.</a:t>
            </a:r>
          </a:p>
        </p:txBody>
      </p:sp>
      <p:pic>
        <p:nvPicPr>
          <p:cNvPr id="56322" name="Picture 2" descr="http://pitomez.ru/blogs/uploads/images/00/02/71/2011/06/22/aacd1d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28792" cy="4690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324" name="Picture 4" descr="Картинки по запросу купание морских сви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2939913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642938"/>
          </a:xfrm>
        </p:spPr>
        <p:txBody>
          <a:bodyPr/>
          <a:lstStyle/>
          <a:p>
            <a:r>
              <a:rPr lang="ru-RU" altLang="ru-RU" sz="3600" smtClean="0"/>
              <a:t>Морская свинка очень добрая. Её можно гладить и брать на руки.</a:t>
            </a:r>
          </a:p>
        </p:txBody>
      </p:sp>
      <p:pic>
        <p:nvPicPr>
          <p:cNvPr id="55297" name="Picture 1" descr="L:\МОРСКИЕ СВИНКИ\СВИНКИ\SP_A8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00" y="2171862"/>
            <a:ext cx="4920547" cy="369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5298" name="Picture 2" descr="L:\МОРСКИЕ СВИНКИ\СВИНКИ\SP_A85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74441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76825" y="274638"/>
            <a:ext cx="3887788" cy="1498600"/>
          </a:xfrm>
        </p:spPr>
        <p:txBody>
          <a:bodyPr/>
          <a:lstStyle/>
          <a:p>
            <a:r>
              <a:rPr lang="ru-RU" altLang="ru-RU" sz="3600" smtClean="0"/>
              <a:t>Дима</a:t>
            </a:r>
            <a:r>
              <a:rPr lang="ru-RU" altLang="ru-RU" smtClean="0"/>
              <a:t> </a:t>
            </a:r>
            <a:r>
              <a:rPr lang="ru-RU" altLang="ru-RU" sz="3600" smtClean="0"/>
              <a:t>нарисовал морских свинок.</a:t>
            </a:r>
          </a:p>
        </p:txBody>
      </p:sp>
      <p:pic>
        <p:nvPicPr>
          <p:cNvPr id="59394" name="Picture 2" descr="L:\МОРСКИЕ СВИНКИ\СВИНКИ\SP_A8588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52490" y="1152692"/>
            <a:ext cx="5984213" cy="4488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396" name="Picture 4" descr="http://mancompany.ru/upload/iblock/b90/b904c1be469ab575a39d1b416be3eb7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3284984"/>
            <a:ext cx="2214246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Мы ходим заниматься в городской детский экологический центр.</a:t>
            </a:r>
          </a:p>
        </p:txBody>
      </p:sp>
      <p:pic>
        <p:nvPicPr>
          <p:cNvPr id="3075" name="Picture 5" descr="E:\МОРСКИЕ СВИНКИ\СВИНКИ\SP_A82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00250"/>
            <a:ext cx="3908425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6" descr="E:\МОРСКИЕ СВИНКИ\SP_A8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00188"/>
            <a:ext cx="3786188" cy="504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3600" smtClean="0"/>
              <a:t>Мы учимся ухаживать за растениями в теплицах. 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4099" name="Picture 4" descr="F:\Экологический центр 2 визит\SP_A8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63" y="4786313"/>
            <a:ext cx="2381250" cy="178593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5" descr="F:\Экологический центр 2 визит\SP_A8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71563"/>
            <a:ext cx="2428875" cy="1785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6" descr="F:\Экологический центр 2 визит\SP_A8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928938"/>
            <a:ext cx="2368550" cy="177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7" descr="F:\Экологический центр 2 визит\SP_A81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00375"/>
            <a:ext cx="2428875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8" descr="F:\Экологический центр 2 визит\SP_A81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857750"/>
            <a:ext cx="2462238" cy="174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9" descr="F:\Экологический центр 2 визит\SP_A81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000125"/>
            <a:ext cx="2381250" cy="178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5" name="Picture 10" descr="F:\Экологический центр 2 визит\SP_A81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57750"/>
            <a:ext cx="2486050" cy="178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1" descr="F:\Экологический центр 1 визит\SP_A810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43063"/>
            <a:ext cx="2762250" cy="2643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Изучаем животных в уголке природы.</a:t>
            </a:r>
          </a:p>
        </p:txBody>
      </p:sp>
      <p:pic>
        <p:nvPicPr>
          <p:cNvPr id="5123" name="Picture 4" descr="F:\Экологический центр 1 визит\SP_A8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2708920"/>
            <a:ext cx="1768475" cy="23574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5" descr="F:\Экологический центр 1 визит\SP_A8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28813"/>
            <a:ext cx="1785937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6" descr="F:\Экологический центр 1 визит\SP_A8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857375"/>
            <a:ext cx="1785937" cy="238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8" descr="F:\Экологический центр 1 визит\SP_A80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2381250" cy="178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Picture 9" descr="F:\Экологический центр 1 визит\SP_A80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214438"/>
            <a:ext cx="2428875" cy="1820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8" name="Picture 10" descr="F:\Экологический центр 1 визит\SP_A8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857750"/>
            <a:ext cx="2381250" cy="178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11" descr="F:\Экологический центр 1 визит\SP_A81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786313"/>
            <a:ext cx="2463800" cy="18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0" name="Picture 12" descr="F:\Экологический центр 3 визиты\SP_A85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14438"/>
            <a:ext cx="2476500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/>
          <a:lstStyle/>
          <a:p>
            <a:r>
              <a:rPr lang="ru-RU" altLang="ru-RU" sz="3600" smtClean="0"/>
              <a:t>Мы хотим рассказать о морских свинках</a:t>
            </a:r>
            <a:r>
              <a:rPr lang="ru-RU" altLang="ru-RU" smtClean="0"/>
              <a:t>.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457200" y="928688"/>
            <a:ext cx="4040188" cy="428625"/>
          </a:xfrm>
        </p:spPr>
        <p:txBody>
          <a:bodyPr/>
          <a:lstStyle/>
          <a:p>
            <a:pPr algn="ctr"/>
            <a:r>
              <a:rPr lang="ru-RU" altLang="ru-RU" sz="2800" b="0" smtClean="0"/>
              <a:t>Это Добби и Злата.</a:t>
            </a:r>
          </a:p>
        </p:txBody>
      </p:sp>
      <p:sp>
        <p:nvSpPr>
          <p:cNvPr id="7172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504825"/>
          </a:xfrm>
        </p:spPr>
        <p:txBody>
          <a:bodyPr/>
          <a:lstStyle/>
          <a:p>
            <a:pPr algn="ctr"/>
            <a:r>
              <a:rPr lang="ru-RU" altLang="ru-RU" sz="2800" b="0" smtClean="0"/>
              <a:t>Выпушенка, Карамелька и  Краска.</a:t>
            </a:r>
          </a:p>
        </p:txBody>
      </p:sp>
      <p:pic>
        <p:nvPicPr>
          <p:cNvPr id="6151" name="Picture 5" descr="E:\МОРСКИЕ СВИНКИ\СВИНКИ\SP_A85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0" y="2276872"/>
            <a:ext cx="2963863" cy="39512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6" name="Picture 12" descr="L:\МОРСКИЕ СВИНКИ\СВИНКИ\SP_A806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618" y="1793702"/>
            <a:ext cx="3168352" cy="2550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http://petlike.me/image_all/breed/0/391/breed_391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3861048"/>
            <a:ext cx="357888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Родина морской свинки Южная Америка страна Перу.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8" y="1484783"/>
            <a:ext cx="3556437" cy="496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http://lib.rus.ec/i/97/445997/i_001.jpg"/>
          <p:cNvPicPr>
            <a:picLocks noChangeAspect="1" noChangeArrowheads="1"/>
          </p:cNvPicPr>
          <p:nvPr/>
        </p:nvPicPr>
        <p:blipFill>
          <a:blip r:embed="rId3" r:link="rId4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97" y="1484784"/>
            <a:ext cx="3751005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 стрелкой 5"/>
          <p:cNvCxnSpPr/>
          <p:nvPr/>
        </p:nvCxnSpPr>
        <p:spPr>
          <a:xfrm>
            <a:off x="5148263" y="1268413"/>
            <a:ext cx="2376487" cy="3168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 sz="3600" smtClean="0"/>
              <a:t>Морские свинки разноцветные.  Морские свинки умеют хрюкать.</a:t>
            </a:r>
          </a:p>
        </p:txBody>
      </p:sp>
      <p:pic>
        <p:nvPicPr>
          <p:cNvPr id="8195" name="Picture 3" descr="Картинки по запросу морские свинки фото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2574925" cy="192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Картинки по запросу морские свинки фото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2947863" cy="192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Картинки по запросу морские свинки фото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814637" cy="2017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9" name="Picture 7" descr="Картинки по запросу морские свинки фото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3179763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Картинки по запросу морские свинки фото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789040"/>
            <a:ext cx="2571750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В живом уголке свинки живут в клетках.</a:t>
            </a:r>
          </a:p>
        </p:txBody>
      </p:sp>
      <p:pic>
        <p:nvPicPr>
          <p:cNvPr id="9219" name="Picture 4" descr="E:\МОРСКИЕ СВИНКИ\СВИНКИ\SP_A8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428750"/>
            <a:ext cx="3548063" cy="47323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5" descr="E:\МОРСКИЕ СВИНКИ\СВИНКИ\SP_A8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428750"/>
            <a:ext cx="3536950" cy="471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220</Words>
  <Application>Microsoft Office PowerPoint</Application>
  <PresentationFormat>Экран (4:3)</PresentationFormat>
  <Paragraphs>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«Морская свинка»</vt:lpstr>
      <vt:lpstr>Презентация PowerPoint</vt:lpstr>
      <vt:lpstr>Мы ходим заниматься в городской детский экологический центр.</vt:lpstr>
      <vt:lpstr> Мы учимся ухаживать за растениями в теплицах.   </vt:lpstr>
      <vt:lpstr>Изучаем животных в уголке природы.</vt:lpstr>
      <vt:lpstr>Мы хотим рассказать о морских свинках.</vt:lpstr>
      <vt:lpstr>Родина морской свинки Южная Америка страна Перу.</vt:lpstr>
      <vt:lpstr>Морские свинки разноцветные.  Морские свинки умеют хрюкать.</vt:lpstr>
      <vt:lpstr>В живом уголке свинки живут в клетках.</vt:lpstr>
      <vt:lpstr>В клетке есть домик, поилка и миска.</vt:lpstr>
      <vt:lpstr>В домике морская свинка отдыхает. </vt:lpstr>
      <vt:lpstr>Из поилки морская свинка пьёт воду. Вода всегда чистая.</vt:lpstr>
      <vt:lpstr>Это миска для корма.</vt:lpstr>
      <vt:lpstr>Свинку кормят 2-3 раза в день.</vt:lpstr>
      <vt:lpstr>Морской свинке дают кушать сухой корм,</vt:lpstr>
      <vt:lpstr>овощи</vt:lpstr>
      <vt:lpstr>и фрукты.</vt:lpstr>
      <vt:lpstr>Овощи и фрукты всегда моют водой.</vt:lpstr>
      <vt:lpstr>Летом морская свинка кушает траву.</vt:lpstr>
      <vt:lpstr>Зимой морская свинка кушает сено.</vt:lpstr>
      <vt:lpstr>Морскую свинку можно купать.</vt:lpstr>
      <vt:lpstr>Морская свинка очень добрая. Её можно гладить и брать на руки.</vt:lpstr>
      <vt:lpstr>Дима нарисовал морских свинок.</vt:lpstr>
    </vt:vector>
  </TitlesOfParts>
  <Company>ПК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«Содержание морских свинок и уход за ними  »</dc:title>
  <dc:creator>Я</dc:creator>
  <cp:lastModifiedBy>Perceptron</cp:lastModifiedBy>
  <cp:revision>129</cp:revision>
  <dcterms:created xsi:type="dcterms:W3CDTF">2010-04-17T22:40:59Z</dcterms:created>
  <dcterms:modified xsi:type="dcterms:W3CDTF">2015-04-16T19:35:36Z</dcterms:modified>
</cp:coreProperties>
</file>