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 Конкурс проекта </a:t>
            </a:r>
            <a:br>
              <a:rPr lang="ru-RU" sz="2700" dirty="0" smtClean="0"/>
            </a:br>
            <a:r>
              <a:rPr lang="ru-RU" sz="2700" dirty="0" smtClean="0"/>
              <a:t>    «Мой край родной в судьбе России</a:t>
            </a:r>
            <a:r>
              <a:rPr lang="ru-RU" sz="2700" dirty="0" smtClean="0"/>
              <a:t>»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</a:t>
            </a:r>
            <a:r>
              <a:rPr lang="ru-RU" sz="2700" dirty="0" smtClean="0">
                <a:solidFill>
                  <a:schemeClr val="accent2"/>
                </a:solidFill>
              </a:rPr>
              <a:t>«Метро Екатеринбурга»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 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4572008"/>
            <a:ext cx="7972452" cy="1071570"/>
          </a:xfrm>
        </p:spPr>
        <p:txBody>
          <a:bodyPr/>
          <a:lstStyle/>
          <a:p>
            <a:r>
              <a:rPr lang="ru-RU" dirty="0" smtClean="0"/>
              <a:t>                        Автор : </a:t>
            </a:r>
            <a:r>
              <a:rPr lang="ru-RU" dirty="0" err="1" smtClean="0"/>
              <a:t>Горбунцов</a:t>
            </a:r>
            <a:r>
              <a:rPr lang="ru-RU" dirty="0" smtClean="0"/>
              <a:t> Андрей 5 б класса</a:t>
            </a:r>
          </a:p>
          <a:p>
            <a:r>
              <a:rPr lang="ru-RU" dirty="0" smtClean="0"/>
              <a:t>                        Руководитель : Тюрина Т.Л.</a:t>
            </a:r>
            <a:endParaRPr lang="ru-RU" dirty="0"/>
          </a:p>
        </p:txBody>
      </p:sp>
      <p:pic>
        <p:nvPicPr>
          <p:cNvPr id="4" name="Рисунок 3" descr="C:\Documents and Settings\User\Рабочий стол\логотип центра\Копия ПЕРЕДЕЛАННЫЙ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1990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500042"/>
            <a:ext cx="6172200" cy="1143008"/>
          </a:xfrm>
        </p:spPr>
        <p:txBody>
          <a:bodyPr/>
          <a:lstStyle/>
          <a:p>
            <a:r>
              <a:rPr lang="ru-RU" u="sng" dirty="0" smtClean="0"/>
              <a:t>Метро в Екатеринбурге.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2357430"/>
            <a:ext cx="5286412" cy="34459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Содержание:</a:t>
            </a:r>
          </a:p>
          <a:p>
            <a:endParaRPr lang="ru-RU" sz="2800" dirty="0" smtClean="0"/>
          </a:p>
          <a:p>
            <a:r>
              <a:rPr lang="ru-RU" dirty="0" smtClean="0"/>
              <a:t>1.  История строительства метро в Екатеринбурге.</a:t>
            </a:r>
          </a:p>
          <a:p>
            <a:r>
              <a:rPr lang="ru-RU" dirty="0" smtClean="0"/>
              <a:t>2.  Метро – подземный музей.</a:t>
            </a:r>
          </a:p>
          <a:p>
            <a:r>
              <a:rPr lang="ru-RU" dirty="0" smtClean="0"/>
              <a:t>3.  Вторая ветка метро.</a:t>
            </a:r>
          </a:p>
          <a:p>
            <a:r>
              <a:rPr lang="ru-RU" dirty="0" smtClean="0"/>
              <a:t>4.  Значение городского транспорта – метрополитен.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ap-metro.ru/images/ekb-metr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27 апреля 1991 года начал работу Екатеринбургский метрополитен.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0B0F0"/>
                </a:solidFill>
              </a:rPr>
              <a:t>        На данное время работает одна линия,</a:t>
            </a:r>
            <a:r>
              <a:rPr lang="en-US" sz="2200" dirty="0" smtClean="0">
                <a:solidFill>
                  <a:srgbClr val="00B0F0"/>
                </a:solidFill>
              </a:rPr>
              <a:t/>
            </a:r>
            <a:br>
              <a:rPr lang="en-US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 на которой находятся 9 станций.</a:t>
            </a:r>
            <a:endParaRPr lang="ru-RU" sz="22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http://www.livestreets.ru/wp-content/uploads/2011/01/metro.jpg"/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5720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43985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</a:rPr>
              <a:t>       Впереди, по планам администрации города, строительство второй ветки на ВИЗ и ЖБИ </a:t>
            </a:r>
            <a:br>
              <a:rPr lang="ru-RU" sz="2000" dirty="0" smtClean="0">
                <a:solidFill>
                  <a:schemeClr val="accent5"/>
                </a:solidFill>
              </a:rPr>
            </a:br>
            <a:r>
              <a:rPr lang="ru-RU" sz="2000" dirty="0" smtClean="0">
                <a:solidFill>
                  <a:schemeClr val="accent5"/>
                </a:solidFill>
              </a:rPr>
              <a:t>о датах возведения новой ветки не стоит даже гадать. </a:t>
            </a:r>
            <a:br>
              <a:rPr lang="ru-RU" sz="2000" dirty="0" smtClean="0">
                <a:solidFill>
                  <a:schemeClr val="accent5"/>
                </a:solidFill>
              </a:rPr>
            </a:b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Ежедневно метрополитен перевозит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около 150 тысяч пассажиров.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go1.imgsmail.ru/imgpreview?key=http%3A//i.uralweb.ru/albums/fotos/f/ae8/ae8a65f7f08233a6f9d6f37b8a3c3ae0.jpg&amp;mb=imgdb_preview_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42915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92867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     </a:t>
            </a:r>
            <a:r>
              <a:rPr lang="ru-RU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Метро у нас стало своеобразным подземным музеем, выставкой богатств Урала.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2"/>
                </a:solidFill>
              </a:rPr>
              <a:t>     </a:t>
            </a:r>
            <a:r>
              <a:rPr lang="ru-RU" sz="2200" dirty="0" smtClean="0">
                <a:solidFill>
                  <a:schemeClr val="accent2"/>
                </a:solidFill>
                <a:latin typeface="+mn-lt"/>
              </a:rPr>
              <a:t>Посмотрите на стены станций – почти все они выложены мозаикой из уральских камней.</a:t>
            </a:r>
            <a:r>
              <a:rPr lang="ru-RU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+mn-lt"/>
              </a:rPr>
            </a:br>
            <a:endParaRPr lang="ru-RU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http://sdelanounas.ru/images/img/c/z/czAxOS5yYWRpa2FsLnJ1L2k2MTQvMTIwMy8yNi8xOTQ0OTU1ZDgxMDAuanBnP19faWQ9MTQ5NTQ=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090866" cy="202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ral-nedvigimost.ru/uploads/images/00/00/07/2010/12/03/61497805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9448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059.radikal.ru/0812/bd/10bc1fe39ce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000372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delanounas.ru/images/img/c/z/czAxOS5yYWRpa2FsLnJ1L2k2MzgvMTIwMy9mNC80Yzg0NzEyOTFlMjcuanBnP19faWQ9MTQ5NTQ=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3048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napakurort.info/forum/images/2012/06/348_M4M2zRcb6yg_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500570"/>
            <a:ext cx="2990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38972" cy="207170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accent2"/>
                </a:solidFill>
              </a:rPr>
              <a:t>                               Я люблю это метро. 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en-US" sz="2200" dirty="0" smtClean="0"/>
              <a:t>          </a:t>
            </a:r>
            <a:r>
              <a:rPr lang="ru-RU" sz="2000" dirty="0" smtClean="0"/>
              <a:t>Метрополитен – экологически чистый и</a:t>
            </a:r>
            <a:br>
              <a:rPr lang="ru-RU" sz="2000" dirty="0" smtClean="0"/>
            </a:br>
            <a:r>
              <a:rPr lang="ru-RU" sz="2000" dirty="0" smtClean="0"/>
              <a:t>                           скоростной вид транспорта.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http://xn----8sbdbiiabb0aehp1bi2bid6az2e.xn--p1ai/userfiles/xn----8sbdbiiabb0aehp1bi2bid6az2e.xn--p1ai/content/0/0/10/1036_60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14366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98</Words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Конкурс проекта      «Мой край родной в судьбе России»    «Метро Екатеринбурга»  </vt:lpstr>
      <vt:lpstr>Метро в Екатеринбурге.</vt:lpstr>
      <vt:lpstr>27 апреля 1991 года начал работу Екатеринбургский метрополитен.           На данное время работает одна линия,  на которой находятся 9 станций.</vt:lpstr>
      <vt:lpstr>       Впереди, по планам администрации города, строительство второй ветки на ВИЗ и ЖБИ  о датах возведения новой ветки не стоит даже гадать.  </vt:lpstr>
      <vt:lpstr>      Метро у нас стало своеобразным подземным музеем, выставкой богатств Урала.      Посмотрите на стены станций – почти все они выложены мозаикой из уральских камней. </vt:lpstr>
      <vt:lpstr>                                 Я люблю это метро.              Метрополитен – экологически чистый и                            скоростной вид транспорта.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Конкурс проекта      «Мой край родной в судьбе России»   «Метро Екатеринбурга»  </dc:title>
  <cp:lastModifiedBy>Mika</cp:lastModifiedBy>
  <cp:revision>6</cp:revision>
  <dcterms:modified xsi:type="dcterms:W3CDTF">2001-12-31T23:29:48Z</dcterms:modified>
</cp:coreProperties>
</file>