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8" r:id="rId11"/>
    <p:sldId id="264" r:id="rId12"/>
    <p:sldId id="265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город -Первоуральск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8516" y="5938854"/>
            <a:ext cx="3683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Выполнил  Казаков С. 4«А» класс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Центр «Эхо» 2014г.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улица города называется проспект Ильича </a:t>
            </a:r>
            <a:endParaRPr lang="ru-RU" dirty="0"/>
          </a:p>
        </p:txBody>
      </p:sp>
      <p:pic>
        <p:nvPicPr>
          <p:cNvPr id="7170" name="Picture 2" descr="E:\Первоуральск\CFA875551D97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291946" cy="3055928"/>
          </a:xfrm>
          <a:prstGeom prst="rect">
            <a:avLst/>
          </a:prstGeom>
          <a:noFill/>
        </p:spPr>
      </p:pic>
      <p:pic>
        <p:nvPicPr>
          <p:cNvPr id="7171" name="Picture 3" descr="E:\Первоуральск\8A1D874E8B2D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71678"/>
            <a:ext cx="5929274" cy="3952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городе есть команда </a:t>
            </a:r>
            <a:br>
              <a:rPr lang="ru-RU" dirty="0" smtClean="0"/>
            </a:br>
            <a:r>
              <a:rPr lang="ru-RU" dirty="0" smtClean="0"/>
              <a:t>по хоккею с мячом «Уральский трубник» </a:t>
            </a:r>
            <a:endParaRPr lang="ru-RU" dirty="0"/>
          </a:p>
        </p:txBody>
      </p:sp>
      <p:pic>
        <p:nvPicPr>
          <p:cNvPr id="3075" name="Picture 3" descr="E:\Первоуральск\uralskiy-trubni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01081"/>
            <a:ext cx="550072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городе много памятников </a:t>
            </a:r>
            <a:endParaRPr lang="ru-RU" dirty="0"/>
          </a:p>
        </p:txBody>
      </p:sp>
      <p:pic>
        <p:nvPicPr>
          <p:cNvPr id="4098" name="Picture 2" descr="E:\Первоуральск\700_467_fi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272" y="1935163"/>
            <a:ext cx="65794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ервоуральск\700_525_fix (2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52769" cy="2214577"/>
          </a:xfrm>
          <a:prstGeom prst="rect">
            <a:avLst/>
          </a:prstGeom>
          <a:noFill/>
        </p:spPr>
      </p:pic>
      <p:pic>
        <p:nvPicPr>
          <p:cNvPr id="5123" name="Picture 3" descr="E:\Первоуральск\700_525_fix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3548065" cy="2479612"/>
          </a:xfrm>
          <a:prstGeom prst="rect">
            <a:avLst/>
          </a:prstGeom>
          <a:noFill/>
        </p:spPr>
      </p:pic>
      <p:pic>
        <p:nvPicPr>
          <p:cNvPr id="5124" name="Picture 4" descr="E:\Первоуральск\700_525_fix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952771" cy="2214578"/>
          </a:xfrm>
          <a:prstGeom prst="rect">
            <a:avLst/>
          </a:prstGeom>
          <a:noFill/>
        </p:spPr>
      </p:pic>
      <p:pic>
        <p:nvPicPr>
          <p:cNvPr id="5125" name="Picture 5" descr="E:\Первоуральск\700_525_fix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643314"/>
            <a:ext cx="3262312" cy="2446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Рядом с городом обелиск  «Европа – Азия»</a:t>
            </a:r>
            <a:endParaRPr lang="ru-RU" dirty="0"/>
          </a:p>
        </p:txBody>
      </p:sp>
      <p:pic>
        <p:nvPicPr>
          <p:cNvPr id="8194" name="Picture 2" descr="E:\Первоуральск\700_525_fi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городе находится </a:t>
            </a:r>
            <a:r>
              <a:rPr lang="ru-RU" dirty="0" err="1" smtClean="0"/>
              <a:t>Первоуральский</a:t>
            </a:r>
            <a:r>
              <a:rPr lang="ru-RU" dirty="0" smtClean="0"/>
              <a:t> </a:t>
            </a:r>
            <a:r>
              <a:rPr lang="ru-RU" dirty="0" err="1" smtClean="0"/>
              <a:t>Новотрубный</a:t>
            </a:r>
            <a:r>
              <a:rPr lang="ru-RU" dirty="0" smtClean="0"/>
              <a:t> завод  </a:t>
            </a:r>
            <a:endParaRPr lang="ru-RU" dirty="0"/>
          </a:p>
        </p:txBody>
      </p:sp>
      <p:pic>
        <p:nvPicPr>
          <p:cNvPr id="9218" name="Picture 2" descr="E:\Первоуральск\700_525_fix (2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86058"/>
            <a:ext cx="3283481" cy="2462611"/>
          </a:xfrm>
          <a:prstGeom prst="rect">
            <a:avLst/>
          </a:prstGeom>
          <a:noFill/>
        </p:spPr>
      </p:pic>
      <p:pic>
        <p:nvPicPr>
          <p:cNvPr id="9219" name="Picture 3" descr="E:\Первоуральск\700_525_fix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521497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Мой город есть река Чусовая 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3431531" cy="492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96"/>
          </a:xfrm>
        </p:spPr>
        <p:txBody>
          <a:bodyPr>
            <a:normAutofit/>
          </a:bodyPr>
          <a:lstStyle/>
          <a:p>
            <a:r>
              <a:rPr lang="ru-RU" dirty="0" smtClean="0"/>
              <a:t>В городе живёт моя семья и мои друзья.</a:t>
            </a:r>
            <a:br>
              <a:rPr lang="ru-RU" dirty="0" smtClean="0"/>
            </a:br>
            <a:r>
              <a:rPr lang="ru-RU" dirty="0" smtClean="0"/>
              <a:t>Я люблю мой город, потому что там есть фонтан, парк.   Мне нравится там гулять, фотографироваться. </a:t>
            </a:r>
            <a:br>
              <a:rPr lang="ru-RU" dirty="0" smtClean="0"/>
            </a:br>
            <a:r>
              <a:rPr lang="ru-RU" dirty="0" smtClean="0"/>
              <a:t>Я люблю </a:t>
            </a:r>
            <a:r>
              <a:rPr lang="ru-RU" smtClean="0"/>
              <a:t>свой город.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Казаков Саша 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3824" y="1935163"/>
            <a:ext cx="3236352" cy="4389437"/>
          </a:xfr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родной город Первоуральск.</a:t>
            </a:r>
            <a:endParaRPr lang="ru-RU" dirty="0"/>
          </a:p>
        </p:txBody>
      </p:sp>
      <p:pic>
        <p:nvPicPr>
          <p:cNvPr id="1026" name="Picture 2" descr="E:\Первоуральск\640.2222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5483068" cy="4825874"/>
          </a:xfrm>
          <a:prstGeom prst="rect">
            <a:avLst/>
          </a:prstGeom>
          <a:noFill/>
        </p:spPr>
      </p:pic>
      <p:pic>
        <p:nvPicPr>
          <p:cNvPr id="1027" name="Picture 3" descr="E:\Первоуральск\medium_Pervoural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285752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город Первоуральск </a:t>
            </a:r>
            <a:endParaRPr lang="ru-RU" dirty="0"/>
          </a:p>
        </p:txBody>
      </p:sp>
      <p:pic>
        <p:nvPicPr>
          <p:cNvPr id="1026" name="Picture 2" descr="C:\Documents and Settings\Учебный процесс\Мои документы\Казаков саша\8A1D874E8B2D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28803"/>
            <a:ext cx="6584156" cy="4395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Моё любимое место – это весь город </a:t>
            </a:r>
            <a:endParaRPr lang="ru-RU" dirty="0"/>
          </a:p>
        </p:txBody>
      </p:sp>
      <p:pic>
        <p:nvPicPr>
          <p:cNvPr id="2050" name="Picture 2" descr="C:\Documents and Settings\Учебный процесс\Мои документы\Казаков саша\128104EA8632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939970"/>
            <a:ext cx="6629569" cy="441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любимое кафе «</a:t>
            </a:r>
            <a:r>
              <a:rPr lang="ru-RU" dirty="0" err="1" smtClean="0"/>
              <a:t>Фри-Фло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3074" name="Picture 2" descr="F:\63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35798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любимый магазин «Магнит»</a:t>
            </a:r>
            <a:endParaRPr lang="ru-RU" dirty="0"/>
          </a:p>
        </p:txBody>
      </p:sp>
      <p:pic>
        <p:nvPicPr>
          <p:cNvPr id="1026" name="Picture 2" descr="C:\Documents and Settings\Учебный процесс\Мои документы\Казаков саша\723EE3F900B7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1602" y="1935163"/>
            <a:ext cx="782079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мой город много памятников </a:t>
            </a:r>
            <a:endParaRPr lang="ru-RU" dirty="0"/>
          </a:p>
        </p:txBody>
      </p:sp>
      <p:pic>
        <p:nvPicPr>
          <p:cNvPr id="2050" name="Picture 2" descr="E:\Первоуральск\8F8AFC18FDD8-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Главная площадь –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площадь</a:t>
            </a:r>
            <a:r>
              <a:rPr lang="ru-RU" dirty="0" smtClean="0"/>
              <a:t> Победы </a:t>
            </a:r>
            <a:endParaRPr lang="ru-RU" dirty="0"/>
          </a:p>
        </p:txBody>
      </p:sp>
      <p:pic>
        <p:nvPicPr>
          <p:cNvPr id="6147" name="Picture 3" descr="E:\Первоуральск\2249961CBFC5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98</Words>
  <PresentationFormat>Экран (4:3)</PresentationFormat>
  <Paragraphs>18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Мой город -Первоуральск</vt:lpstr>
      <vt:lpstr>Я Казаков Саша </vt:lpstr>
      <vt:lpstr>Мой родной город Первоуральск.</vt:lpstr>
      <vt:lpstr>Мой город Первоуральск </vt:lpstr>
      <vt:lpstr>Моё любимое место – это весь город </vt:lpstr>
      <vt:lpstr>Моё любимое кафе «Фри-Фло» </vt:lpstr>
      <vt:lpstr>Мой любимый магазин «Магнит»</vt:lpstr>
      <vt:lpstr>Я мой город много памятников </vt:lpstr>
      <vt:lpstr>Главная площадь –   площадь Победы </vt:lpstr>
      <vt:lpstr>Главная улица города называется проспект Ильича </vt:lpstr>
      <vt:lpstr>В городе есть команда  по хоккею с мячом «Уральский трубник» </vt:lpstr>
      <vt:lpstr>В городе много памятников </vt:lpstr>
      <vt:lpstr>Слайд 13</vt:lpstr>
      <vt:lpstr>Рядом с городом обелиск  «Европа – Азия»</vt:lpstr>
      <vt:lpstr>В городе находится Первоуральский Новотрубный завод  </vt:lpstr>
      <vt:lpstr>Мой город есть река Чусовая </vt:lpstr>
      <vt:lpstr>В городе живёт моя семья и мои друзья. Я люблю мой город, потому что там есть фонтан, парк.   Мне нравится там гулять, фотографироваться.  Я люблю свой город.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-Первоуральск</dc:title>
  <cp:lastModifiedBy>Зам по восп</cp:lastModifiedBy>
  <cp:revision>17</cp:revision>
  <dcterms:modified xsi:type="dcterms:W3CDTF">2014-04-15T11:32:17Z</dcterms:modified>
</cp:coreProperties>
</file>