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6" r:id="rId3"/>
    <p:sldId id="257" r:id="rId4"/>
    <p:sldId id="260" r:id="rId5"/>
    <p:sldId id="258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2348880"/>
            <a:ext cx="5105400" cy="2868168"/>
          </a:xfrm>
        </p:spPr>
        <p:txBody>
          <a:bodyPr/>
          <a:lstStyle/>
          <a:p>
            <a:r>
              <a:rPr lang="ru-RU" sz="5400" dirty="0" smtClean="0"/>
              <a:t>Мой город - Асбест</a:t>
            </a:r>
            <a:endParaRPr lang="ru-RU" sz="5400" dirty="0"/>
          </a:p>
        </p:txBody>
      </p:sp>
      <p:pic>
        <p:nvPicPr>
          <p:cNvPr id="5122" name="Picture 2" descr="C:\Documents and Settings\Учебный процесс\Мои документы\Вика Лысякова\Flag_of_Asbest_(Sverdlovsk_oblast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3545044" cy="23574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86116" y="5786454"/>
            <a:ext cx="4105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Выполнила </a:t>
            </a:r>
            <a:r>
              <a:rPr lang="ru-RU" dirty="0" err="1" smtClean="0">
                <a:solidFill>
                  <a:schemeClr val="bg2"/>
                </a:solidFill>
              </a:rPr>
              <a:t>Лысякова</a:t>
            </a:r>
            <a:r>
              <a:rPr lang="ru-RU" dirty="0" smtClean="0">
                <a:solidFill>
                  <a:schemeClr val="bg2"/>
                </a:solidFill>
              </a:rPr>
              <a:t> В. 4«А» класс</a:t>
            </a:r>
          </a:p>
          <a:p>
            <a:pPr algn="ctr"/>
            <a:r>
              <a:rPr lang="ru-RU" dirty="0" smtClean="0">
                <a:solidFill>
                  <a:schemeClr val="bg2"/>
                </a:solidFill>
              </a:rPr>
              <a:t>Центр «Эхо» 2014г.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городе есть </a:t>
            </a:r>
            <a:br>
              <a:rPr lang="ru-RU" dirty="0" smtClean="0"/>
            </a:br>
            <a:r>
              <a:rPr lang="ru-RU" dirty="0" smtClean="0"/>
              <a:t>стадион – «</a:t>
            </a:r>
            <a:r>
              <a:rPr lang="ru-RU" dirty="0" err="1" smtClean="0"/>
              <a:t>ураласбест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122" name="Picture 2" descr="F:\Новая папка\1295441262_134564894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96" y="1775083"/>
            <a:ext cx="6605245" cy="45659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моем городе есть кинотеатр – «прогресс»</a:t>
            </a:r>
            <a:endParaRPr lang="ru-RU" dirty="0"/>
          </a:p>
        </p:txBody>
      </p:sp>
      <p:pic>
        <p:nvPicPr>
          <p:cNvPr id="6146" name="Picture 2" descr="F:\Новая папка\pr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162767" cy="4896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моем городе много памятников</a:t>
            </a:r>
            <a:endParaRPr lang="ru-RU" dirty="0"/>
          </a:p>
        </p:txBody>
      </p:sp>
      <p:pic>
        <p:nvPicPr>
          <p:cNvPr id="7170" name="Picture 2" descr="F:\Новая папка\191-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1875458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278" y="5656953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Памятник Малышеву</a:t>
            </a:r>
            <a:endParaRPr lang="ru-RU" dirty="0"/>
          </a:p>
        </p:txBody>
      </p:sp>
      <p:pic>
        <p:nvPicPr>
          <p:cNvPr id="7171" name="Picture 3" descr="F:\Новая папка\294285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30424"/>
            <a:ext cx="4227712" cy="31707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1880" y="5629890"/>
            <a:ext cx="422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Вход на бывший стадион «Строитель»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4658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моем городе есть «музей им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аввакумова</a:t>
            </a:r>
            <a:r>
              <a:rPr lang="ru-RU" dirty="0" smtClean="0"/>
              <a:t>»</a:t>
            </a:r>
            <a:r>
              <a:rPr lang="en-US" dirty="0" smtClean="0"/>
              <a:t>,</a:t>
            </a:r>
            <a:r>
              <a:rPr lang="ru-RU" dirty="0" smtClean="0"/>
              <a:t> он находится на улице мира</a:t>
            </a:r>
            <a:endParaRPr lang="ru-RU" dirty="0"/>
          </a:p>
        </p:txBody>
      </p:sp>
      <p:pic>
        <p:nvPicPr>
          <p:cNvPr id="8194" name="Picture 2" descr="F:\Новая папка\bP15nZbMH7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7487477" cy="4464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4658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Река</a:t>
            </a:r>
            <a:r>
              <a:rPr lang="en-US" dirty="0" smtClean="0"/>
              <a:t>,</a:t>
            </a:r>
            <a:r>
              <a:rPr lang="ru-RU" dirty="0" smtClean="0"/>
              <a:t>которая протекает через город асбест,</a:t>
            </a:r>
            <a:r>
              <a:rPr lang="en-US" dirty="0" smtClean="0"/>
              <a:t> </a:t>
            </a:r>
            <a:r>
              <a:rPr lang="ru-RU" dirty="0" smtClean="0"/>
              <a:t>называется</a:t>
            </a:r>
            <a:r>
              <a:rPr lang="en-US" dirty="0" smtClean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рефт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9218" name="Picture 2" descr="F:\Новая папка\tsR2BSWEV9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14867"/>
            <a:ext cx="7128792" cy="44524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9659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 моем городе «ходят» автобусы и маршрутки</a:t>
            </a:r>
            <a:r>
              <a:rPr lang="en-US" dirty="0" smtClean="0"/>
              <a:t>,</a:t>
            </a:r>
            <a:r>
              <a:rPr lang="ru-RU" dirty="0" smtClean="0"/>
              <a:t>а также очень много такси</a:t>
            </a:r>
            <a:endParaRPr lang="ru-RU" dirty="0"/>
          </a:p>
        </p:txBody>
      </p:sp>
      <p:pic>
        <p:nvPicPr>
          <p:cNvPr id="3074" name="Picture 2" descr="F:\Новая папка\z_2a1e7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6552728" cy="4077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Новая папка\spGYvx9aTj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2400" cy="68457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329510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Я люблю свой город, здесь живут мои друзья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мои близкие родственники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Мой город очень красивый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7239000" cy="770344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3134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pPr algn="ctr"/>
            <a:r>
              <a:rPr lang="ru-RU" i="1" cap="none" dirty="0" smtClean="0"/>
              <a:t>Я Вика Лысякова</a:t>
            </a:r>
            <a:endParaRPr lang="ru-RU" i="1" cap="none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428736"/>
            <a:ext cx="2745166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866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Мой родной город - асбест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Documents and Settings\Учебный процесс\Мои документы\Вика Лысякова\Asbest_(city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299460"/>
            <a:ext cx="5427663" cy="3635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Графический объект34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00034" y="3143248"/>
            <a:ext cx="3382963" cy="3421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E:\малая родина\147399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6044" y="937599"/>
            <a:ext cx="1357322" cy="2205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Кольцо на въезде в Центральную часть города</a:t>
            </a:r>
            <a:endParaRPr lang="ru-RU" sz="2800" dirty="0"/>
          </a:p>
        </p:txBody>
      </p:sp>
      <p:pic>
        <p:nvPicPr>
          <p:cNvPr id="4" name="Picture 5" descr="E:\малая родина\asbes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18159"/>
            <a:ext cx="7239000" cy="4829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Храм во имя равноапостольного Великого князя Владимира</a:t>
            </a:r>
            <a:endParaRPr lang="ru-RU" sz="2400" dirty="0"/>
          </a:p>
        </p:txBody>
      </p:sp>
      <p:pic>
        <p:nvPicPr>
          <p:cNvPr id="1029" name="Picture 5" descr="C:\Documents and Settings\Учебный процесс\Мои документы\Вика Лысякова\37148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398082"/>
            <a:ext cx="3848431" cy="5088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3178696" cy="4608512"/>
          </a:xfrm>
        </p:spPr>
        <p:txBody>
          <a:bodyPr>
            <a:normAutofit/>
          </a:bodyPr>
          <a:lstStyle/>
          <a:p>
            <a:r>
              <a:rPr lang="ru-RU" dirty="0" smtClean="0"/>
              <a:t>В асбесте есть обелиск павшим в великой отечественной войне</a:t>
            </a:r>
            <a:endParaRPr lang="ru-RU" dirty="0"/>
          </a:p>
        </p:txBody>
      </p:sp>
      <p:pic>
        <p:nvPicPr>
          <p:cNvPr id="1026" name="Picture 2" descr="F:\Новая папка\asbest05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2656"/>
            <a:ext cx="4057650" cy="6192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Улица, Где стоит мой дом называется – улица мира</a:t>
            </a:r>
            <a:endParaRPr lang="ru-RU" dirty="0"/>
          </a:p>
        </p:txBody>
      </p:sp>
      <p:pic>
        <p:nvPicPr>
          <p:cNvPr id="4" name="Графический объект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64790"/>
            <a:ext cx="5881130" cy="480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Мое любимое место </a:t>
            </a:r>
            <a:br>
              <a:rPr lang="ru-RU" dirty="0" smtClean="0"/>
            </a:br>
            <a:r>
              <a:rPr lang="ru-RU" dirty="0" smtClean="0"/>
              <a:t>в городе – это парк</a:t>
            </a:r>
            <a:endParaRPr lang="ru-RU" dirty="0"/>
          </a:p>
        </p:txBody>
      </p:sp>
      <p:pic>
        <p:nvPicPr>
          <p:cNvPr id="2050" name="Picture 2" descr="F:\Новая папка\6126874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83855"/>
            <a:ext cx="6984776" cy="4896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городе добывают породу «</a:t>
            </a:r>
            <a:r>
              <a:rPr lang="ru-RU" sz="3100" dirty="0" smtClean="0"/>
              <a:t>асбест</a:t>
            </a:r>
            <a:r>
              <a:rPr lang="ru-RU" dirty="0" smtClean="0"/>
              <a:t>» карьерным способом</a:t>
            </a:r>
            <a:endParaRPr lang="ru-RU" dirty="0"/>
          </a:p>
        </p:txBody>
      </p:sp>
      <p:pic>
        <p:nvPicPr>
          <p:cNvPr id="10242" name="Picture 2" descr="F:\Новая папка\kar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128792" cy="4896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232</TotalTime>
  <Words>156</Words>
  <Application>Microsoft Office PowerPoint</Application>
  <PresentationFormat>Экран (4:3)</PresentationFormat>
  <Paragraphs>21</Paragraphs>
  <Slides>17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Мой город - Асбест</vt:lpstr>
      <vt:lpstr>Я Вика Лысякова</vt:lpstr>
      <vt:lpstr>Мой родной город - асбест </vt:lpstr>
      <vt:lpstr>Кольцо на въезде в Центральную часть города</vt:lpstr>
      <vt:lpstr>Храм во имя равноапостольного Великого князя Владимира</vt:lpstr>
      <vt:lpstr>В асбесте есть обелиск павшим в великой отечественной войне</vt:lpstr>
      <vt:lpstr>Улица, Где стоит мой дом называется – улица мира</vt:lpstr>
      <vt:lpstr>Мое любимое место  в городе – это парк</vt:lpstr>
      <vt:lpstr>В городе добывают породу «асбест» карьерным способом</vt:lpstr>
      <vt:lpstr>В городе есть  стадион – «ураласбест»</vt:lpstr>
      <vt:lpstr>В моем городе есть кинотеатр – «прогресс»</vt:lpstr>
      <vt:lpstr>В моем городе много памятников</vt:lpstr>
      <vt:lpstr>В моем городе есть «музей им. аввакумова», он находится на улице мира</vt:lpstr>
      <vt:lpstr>Река,которая протекает через город асбест, называется «рефт»</vt:lpstr>
      <vt:lpstr>В моем городе «ходят» автобусы и маршрутки,а также очень много такси</vt:lpstr>
      <vt:lpstr>Я люблю свой город, здесь живут мои друзья, мои близкие родственники.  Мой город очень красивый.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город - Асбест</dc:title>
  <cp:lastModifiedBy>Зам по восп</cp:lastModifiedBy>
  <cp:revision>30</cp:revision>
  <dcterms:modified xsi:type="dcterms:W3CDTF">2014-04-15T11:32:25Z</dcterms:modified>
</cp:coreProperties>
</file>