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4" r:id="rId4"/>
    <p:sldId id="275" r:id="rId5"/>
    <p:sldId id="259" r:id="rId6"/>
    <p:sldId id="260" r:id="rId7"/>
    <p:sldId id="257" r:id="rId8"/>
    <p:sldId id="272" r:id="rId9"/>
    <p:sldId id="262" r:id="rId10"/>
    <p:sldId id="264" r:id="rId11"/>
    <p:sldId id="266" r:id="rId12"/>
    <p:sldId id="261" r:id="rId13"/>
    <p:sldId id="263" r:id="rId14"/>
    <p:sldId id="276" r:id="rId15"/>
    <p:sldId id="265" r:id="rId16"/>
    <p:sldId id="269" r:id="rId17"/>
    <p:sldId id="270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Word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820472" cy="12961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Свердловской области «Екатеринбургская школа-интернат для детей, нуждающихся в длительном лечении»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604448" cy="4725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консилиум как средство в системе мониторинга качества образования детей с ОВЗ в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требованиями ФГОС НОО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Вандышева А.В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мониторинга качества образования детей с ОВЗ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Подзаголовок 4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3419202210"/>
              </p:ext>
            </p:extLst>
          </p:nvPr>
        </p:nvGraphicFramePr>
        <p:xfrm>
          <a:off x="2212976" y="1440162"/>
          <a:ext cx="4645040" cy="544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Документ" r:id="rId4" imgW="5947827" imgH="6193739" progId="Word.Document.12">
                  <p:embed/>
                </p:oleObj>
              </mc:Choice>
              <mc:Fallback>
                <p:oleObj name="Документ" r:id="rId4" imgW="5947827" imgH="6193739" progId="Word.Document.12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6" y="1440162"/>
                        <a:ext cx="4645040" cy="5442930"/>
                      </a:xfrm>
                      <a:prstGeom prst="rect">
                        <a:avLst/>
                      </a:prstGeom>
                      <a:solidFill>
                        <a:srgbClr val="D99694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324528" cy="5544616"/>
          </a:xfrm>
        </p:spPr>
        <p:txBody>
          <a:bodyPr>
            <a:normAutofit fontScale="90000"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СО «Екатеринбургская школа-интернат для детей, нуждающихся в длительном лечении»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«_____» ______________20 _____г.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№___ от ________________20_____г.)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обучающегося _____________________________________________________________________________________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___________________________________________________         класс _____________________________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направления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 ______________________________________________________________________________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______________________________________________________________________ с рекомендациями ознакомлен(а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_____________  Подпись родителя(законного представителя)_________________(расшифровка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)____________________________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"/>
            <a:ext cx="8784976" cy="11967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специалистов по работе с детьми с ОВЗ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37962"/>
              </p:ext>
            </p:extLst>
          </p:nvPr>
        </p:nvGraphicFramePr>
        <p:xfrm>
          <a:off x="323528" y="2708919"/>
          <a:ext cx="7511903" cy="3146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 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 (законным представителям)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Классному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Педагогу (воспитателю)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Педагогу-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Учителю-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Социальному педагогу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3857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6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обучающегося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____________________________________________________________________класс _________________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заполнения ____________________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педагога______________________________________________________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7"/>
            <a:ext cx="9144000" cy="7920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наблюдения за ребенком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8958"/>
              </p:ext>
            </p:extLst>
          </p:nvPr>
        </p:nvGraphicFramePr>
        <p:xfrm>
          <a:off x="107505" y="2130722"/>
          <a:ext cx="9036495" cy="4727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228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нарушений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Наблюдаемые нарушения у ребенка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(необходимое подчеркнуть, добавить неуказанное в перечне)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проявления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Агрессивность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Ребенок толкает сверстников, ломает ручки, карандаши, кусается, плюется, ругается, щипается, бросается предметами и т.п.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Негативизм  	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Отказывается даже от интересной игры, часто говорит слова «не хочу или не буду» 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Демонстративность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Поворачивается спиной к собеседнику, утрирует движения, стремится обратить на себя внимание в ущерб организации урока, делает что-то наоборот и наблюдает за реакцией окружающих и т.п.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Эмоциональная отстраненность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 трудом включается в коллективную форму занятий, избегает смотреть в лицо собеседнику, стремится уединиться, занят своим делом и не замечает окружающих, часто не использует речь как средство общения.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Обидчивость (эмоциональная неустойчивость)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Болезненно реагирует на замечания, обижается при проигрыше в игре.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Нерешительность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Отказывается от ведущих ролей в играх, избегает ситуации устного опроса на занятии, не отвечает, хотя знает ответ.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Конфликтность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Обижает сверстников, ни в чем им не уступает, ссорится, является зачинщиком конфликта.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Вспыльчивость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Бросает игрушки, ручки, учебники, может разорвать учебники и тетради, стучит или грозится кулаками.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Страхи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Страх собаки, высоты, новых людей, новой ситуации, страх опроса и т.п.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Скованность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Двигательно скован, неловок в новой ситуации, неуклюж.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68154"/>
            <a:ext cx="8928992" cy="5085182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"/>
            <a:ext cx="8928992" cy="1124744"/>
          </a:xfrm>
        </p:spPr>
        <p:txBody>
          <a:bodyPr>
            <a:normAutofit fontScale="70000" lnSpcReduction="20000"/>
          </a:bodyPr>
          <a:lstStyle/>
          <a:p>
            <a:endParaRPr 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5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ребенком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12308"/>
              </p:ext>
            </p:extLst>
          </p:nvPr>
        </p:nvGraphicFramePr>
        <p:xfrm>
          <a:off x="107502" y="1368155"/>
          <a:ext cx="8928995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6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5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6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Заторможенность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знает чем заняться, бездеятельно смотрит по сторонам, говорит слишком тихо, темп действий замедлен, при выполнении действий по сигналу запаздывает.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Эгоцентричность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Считает, что все игрушки, конфеты, похвалы учителя для него, стремится навязать свое мнение детям, считает себя лидером группы.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Избегание умственных усилий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устает от доступного по возрасту умственного задания (на сравнение, обобщение, действия по образцу и т.д.)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внимания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отвлекаем, на занятиях смотрит по сторонам, приходится повторять задания по несколько раз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 расторможенность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Затрудняется сидеть во время занятия, постоянно встает или ходит по классу,  темп действий убыстрен, быстро возбуждается и медленно успокаивается от шумной игры.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Речевая расторможенность 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Говорит слишком громко, темп речи убыстрен, переговаривается на занятии, несмотря за замечания взрослого, что-то «бормочет».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Псевдоглухота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выполняет просьбу, хотя слышит и понимает содержание требования.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Непонимание сложных словесных.инструкций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Путает или пропускает последовательность действий по словесной инструкции взрослого 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Непонимание простых словесных инструкций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Ориентируется на наглядный образец поведения или действия взрослого, а не на объяснение задания.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Застреваемость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Рисует многократно повторяющиеся элементы, навязчив при общении, повторяет многократно одну и ту же фразу, застревает на обиде, с трудом переключается.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Сниженная умственная работоспособность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устает от задания, требующего умственной активности, бросает начатое.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Сниженная физическая работоспособность 	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устает на прогулке, от подвижных игр и т.п.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7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3025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Слайд" r:id="rId3" imgW="4570538" imgH="3427551" progId="PowerPoint.Slide.12">
                  <p:embed/>
                </p:oleObj>
              </mc:Choice>
              <mc:Fallback>
                <p:oleObj name="Слайд" r:id="rId3" imgW="4570538" imgH="3427551" progId="PowerPoint.Slide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9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368153"/>
            <a:ext cx="8280920" cy="50131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нарушений наблюдается: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балла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всегда</a:t>
            </a:r>
            <a:r>
              <a:rPr lang="ru-RU" sz="1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часто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балла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иногда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–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– никогда не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проявления: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- 100% -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– 80 %  - достаточный  уровень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– 60% - минимально-необходимый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- 40% - проблемный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0% - 20% - значительно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1"/>
            <a:ext cx="8712968" cy="11247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Дневника и Диагностической карты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24743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из протоколов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ШПМПк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Заголовок 6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3363242262"/>
              </p:ext>
            </p:extLst>
          </p:nvPr>
        </p:nvGraphicFramePr>
        <p:xfrm>
          <a:off x="2500298" y="1302433"/>
          <a:ext cx="4211508" cy="555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4" imgW="5947827" imgH="8725657" progId="Word.Document.8">
                  <p:embed/>
                </p:oleObj>
              </mc:Choice>
              <mc:Fallback>
                <p:oleObj name="Document" r:id="rId4" imgW="5947827" imgH="8725657" progId="Word.Document.8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302433"/>
                        <a:ext cx="4211508" cy="5555567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"/>
            <a:ext cx="8496944" cy="119675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прохождения ТОПМПК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Заголовок 4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470227068"/>
              </p:ext>
            </p:extLst>
          </p:nvPr>
        </p:nvGraphicFramePr>
        <p:xfrm>
          <a:off x="2909888" y="1439863"/>
          <a:ext cx="3452812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4" imgW="5935548" imgH="9504186" progId="Word.Document.8">
                  <p:embed/>
                </p:oleObj>
              </mc:Choice>
              <mc:Fallback>
                <p:oleObj name="Document" r:id="rId4" imgW="5935548" imgH="9504186" progId="Word.Document.8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1439863"/>
                        <a:ext cx="3452812" cy="5527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1E1C1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6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2493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«обучающиеся с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добровольно выбирать формат выпускных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испытаний»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государственной итоговой аттестации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70897"/>
              </p:ext>
            </p:extLst>
          </p:nvPr>
        </p:nvGraphicFramePr>
        <p:xfrm>
          <a:off x="1547664" y="3284984"/>
          <a:ext cx="5832648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1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lang="ru-RU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670"/>
            <a:ext cx="91440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931224" cy="48965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Рисунок 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774121" cy="35674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0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820471" cy="5445224"/>
          </a:xfrm>
        </p:spPr>
        <p:txBody>
          <a:bodyPr>
            <a:normAutofit/>
          </a:bodyPr>
          <a:lstStyle/>
          <a:p>
            <a:pPr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оказание помощи семье в получении образования, воспитания, обеспечение проведения реабилитационных и лечебно-оздоровительных мероприятий, оказание помощи ребенку в реализации себя в обществе, социальная защита и разностороннее развитие детей, нуждающихся в длительном лечении.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967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Миссия школы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user\Desktop\2013-2014 уч.г\Копия с Ноутбука от 27.03.2013г\2012-2013уч.г\Планирование\20121014_1427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500" y="4121696"/>
            <a:ext cx="38895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Дети с патологией опорно-двигательного аппарата 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дети-инвалиды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967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Контингент детей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:\форма\P10401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005064"/>
            <a:ext cx="457200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3165363"/>
            <a:ext cx="4139952" cy="369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892480" cy="566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2474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Специфика обучения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316" y="3711716"/>
            <a:ext cx="4693684" cy="3146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19247"/>
            <a:ext cx="4365637" cy="3001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967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физиолечения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716968" cy="3312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14" y="3717032"/>
            <a:ext cx="4445986" cy="3140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89654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967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лечебного массажа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04156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Зал лечебной физкультуры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489654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52"/>
            <a:ext cx="4395030" cy="3240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623" y="2636912"/>
            <a:ext cx="4767377" cy="3482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90" y="1628800"/>
            <a:ext cx="8564789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1967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Тренажерный зал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28school-int.ru/images/p17_2zqn3dxpx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91" y="1628799"/>
            <a:ext cx="4221396" cy="31660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8school-int.ru/images/p17_5qxce6j-4w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983" y="3411350"/>
            <a:ext cx="4128458" cy="3096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3999" cy="126875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учителя-логопеда,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 -  психолога, социального педагога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495178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8309" y="2055093"/>
            <a:ext cx="3687913" cy="25795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7578" y="2823273"/>
            <a:ext cx="4752529" cy="29412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1013</TotalTime>
  <Words>714</Words>
  <Application>Microsoft Office PowerPoint</Application>
  <PresentationFormat>Экран (4:3)</PresentationFormat>
  <Paragraphs>250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Документ</vt:lpstr>
      <vt:lpstr>Слайд</vt:lpstr>
      <vt:lpstr>Document</vt:lpstr>
      <vt:lpstr>Государственное казенное общеобразовательное учреждение Свердловской области «Екатеринбургская школа-интернат для детей, нуждающихся в длительном лечении»</vt:lpstr>
      <vt:lpstr>оказание помощи семье в получении образования, воспитания, обеспечение проведения реабилитационных и лечебно-оздоровительных мероприятий, оказание помощи ребенку в реализации себя в обществе, социальная защита и разностороннее развитие детей, нуждающихся в длительном лечении.</vt:lpstr>
      <vt:lpstr> Дети с патологией опорно-двигательного аппарата   дети с ограниченными возможностями здоровья   дети-инвалиды    </vt:lpstr>
      <vt:lpstr>Презентация PowerPoint</vt:lpstr>
      <vt:lpstr>Презентация PowerPoint</vt:lpstr>
      <vt:lpstr>Презентация PowerPoint</vt:lpstr>
      <vt:lpstr>Зал лечебной физкультуры</vt:lpstr>
      <vt:lpstr>Презентация PowerPoint</vt:lpstr>
      <vt:lpstr>Презентация PowerPoint</vt:lpstr>
      <vt:lpstr>Формы мониторинга качества образования детей с ОВЗ</vt:lpstr>
      <vt:lpstr>Рекомендации ПМПк ГКОУ СО «Екатеринбургская школа-интернат для детей, нуждающихся в длительном лечении» от «_____» ______________20 _____г. (протокол №___ от ________________20_____г.) ФИО обучающегося _____________________________________________________________________________________ Дата рождения ___________________________________________________         класс _____________________________ Цель направления на ПМПК ______________________________________________________________________________ Заключение ПМПк ________________________________________________________________________________________                        Срок контрольного ПМПк ___________________________________________________________________________________________________________  Я, ______________________________________________________________________ с рекомендациями ознакомлен(а)  Дата _____________  Подпись родителя(законного представителя)_________________(расшифровка)____________________________  </vt:lpstr>
      <vt:lpstr>ФИО обучающегося ____________________________________________________________________класс _________________  Дата заполнения ____________________        Фио    педагога______________________________________________________ </vt:lpstr>
      <vt:lpstr>Презентация PowerPoint</vt:lpstr>
      <vt:lpstr>Презентация PowerPoint</vt:lpstr>
      <vt:lpstr>Характер нарушений наблюдается: 4 балла – всегда 3 балла – часто  2 балла – иногда 1 балл – редко 0 баллов – никогда не наблюдается   степень проявления: 80% - 100% - базовый уровень  60% – 80 %  - достаточный  уровень 40% – 60% - минимально-необходимый 20% - 40% - проблемный 0% - 20% - значительно низкий  </vt:lpstr>
      <vt:lpstr>Презентация PowerPoint</vt:lpstr>
      <vt:lpstr>Презентация PowerPoint</vt:lpstr>
      <vt:lpstr>«обучающиеся с овз имеют право добровольно выбирать формат выпускных испытаний» </vt:lpstr>
      <vt:lpstr> 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общеобразовательное учреждение Св</dc:title>
  <cp:lastModifiedBy>Для видео</cp:lastModifiedBy>
  <cp:revision>64</cp:revision>
  <dcterms:modified xsi:type="dcterms:W3CDTF">2016-10-28T04:58:23Z</dcterms:modified>
</cp:coreProperties>
</file>