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3" r:id="rId9"/>
    <p:sldId id="265" r:id="rId10"/>
    <p:sldId id="268" r:id="rId11"/>
    <p:sldId id="266" r:id="rId12"/>
    <p:sldId id="267" r:id="rId13"/>
    <p:sldId id="280" r:id="rId14"/>
    <p:sldId id="269" r:id="rId15"/>
    <p:sldId id="270" r:id="rId16"/>
    <p:sldId id="271" r:id="rId17"/>
    <p:sldId id="272" r:id="rId18"/>
    <p:sldId id="275" r:id="rId19"/>
    <p:sldId id="278" r:id="rId20"/>
    <p:sldId id="274" r:id="rId21"/>
    <p:sldId id="273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765C-0C3B-4C35-A6BD-0E3A4B912245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6144-BB64-4870-8C90-9F1394B16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765C-0C3B-4C35-A6BD-0E3A4B912245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6144-BB64-4870-8C90-9F1394B16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765C-0C3B-4C35-A6BD-0E3A4B912245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6144-BB64-4870-8C90-9F1394B16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765C-0C3B-4C35-A6BD-0E3A4B912245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6144-BB64-4870-8C90-9F1394B16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765C-0C3B-4C35-A6BD-0E3A4B912245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6144-BB64-4870-8C90-9F1394B16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765C-0C3B-4C35-A6BD-0E3A4B912245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6144-BB64-4870-8C90-9F1394B16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765C-0C3B-4C35-A6BD-0E3A4B912245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6144-BB64-4870-8C90-9F1394B16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765C-0C3B-4C35-A6BD-0E3A4B912245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6144-BB64-4870-8C90-9F1394B16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765C-0C3B-4C35-A6BD-0E3A4B912245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6144-BB64-4870-8C90-9F1394B16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765C-0C3B-4C35-A6BD-0E3A4B912245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6144-BB64-4870-8C90-9F1394B16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765C-0C3B-4C35-A6BD-0E3A4B912245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1D6144-BB64-4870-8C90-9F1394B16E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D1765C-0C3B-4C35-A6BD-0E3A4B912245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1D6144-BB64-4870-8C90-9F1394B16E9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1414"/>
            <a:ext cx="7851648" cy="36433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Муниципальное бюджетное дошкольное образовательное учреждение детский сад № 2 «Улыбка» города Карпинска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dirty="0" smtClean="0">
                <a:solidFill>
                  <a:schemeClr val="bg1"/>
                </a:solidFill>
              </a:rPr>
              <a:t>Технологии социальной адаптации детей с ограниченными возможностями здоровья в условиях дошкольного образовательного учреждения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643314"/>
            <a:ext cx="7854696" cy="250033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                               </a:t>
            </a:r>
          </a:p>
          <a:p>
            <a:pPr algn="ctr"/>
            <a:r>
              <a:rPr lang="ru-RU" dirty="0" smtClean="0"/>
              <a:t>                                   </a:t>
            </a:r>
            <a:r>
              <a:rPr lang="ru-RU" sz="2400" dirty="0" smtClean="0"/>
              <a:t>Верещагина Евгения Анатольевна</a:t>
            </a:r>
          </a:p>
          <a:p>
            <a:pPr algn="ctr"/>
            <a:r>
              <a:rPr lang="ru-RU" sz="2400" dirty="0" smtClean="0"/>
              <a:t>воспитатель </a:t>
            </a:r>
          </a:p>
          <a:p>
            <a:pPr algn="ctr"/>
            <a:r>
              <a:rPr lang="ru-RU" sz="2400" dirty="0" smtClean="0"/>
              <a:t>                                   1 квалификационная категория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ГО Карпинск 2016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4572032" cy="8572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Чудо – </a:t>
            </a:r>
            <a:r>
              <a:rPr lang="ru-RU" sz="3200" dirty="0" err="1" smtClean="0">
                <a:solidFill>
                  <a:schemeClr val="tx1"/>
                </a:solidFill>
              </a:rPr>
              <a:t>хлебопечка</a:t>
            </a:r>
            <a:r>
              <a:rPr lang="ru-RU" sz="3200" dirty="0" smtClean="0">
                <a:solidFill>
                  <a:schemeClr val="tx1"/>
                </a:solidFill>
              </a:rPr>
              <a:t>!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MIXA\Desktop\ЖЕНЯ РАБОТА\Прект\DSCN088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57364"/>
            <a:ext cx="5715008" cy="4286256"/>
          </a:xfrm>
          <a:prstGeom prst="rect">
            <a:avLst/>
          </a:prstGeom>
          <a:noFill/>
        </p:spPr>
      </p:pic>
      <p:pic>
        <p:nvPicPr>
          <p:cNvPr id="5" name="Picture 3" descr="C:\Users\MIXA\Desktop\ЖЕНЯ РАБОТА\Прект\DSCN08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2782" y="214290"/>
            <a:ext cx="4301218" cy="5889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MIXA\Desktop\IMG_20160516_210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00042"/>
            <a:ext cx="2870897" cy="6175387"/>
          </a:xfrm>
          <a:prstGeom prst="rect">
            <a:avLst/>
          </a:prstGeom>
          <a:noFill/>
        </p:spPr>
      </p:pic>
      <p:pic>
        <p:nvPicPr>
          <p:cNvPr id="9219" name="Picture 3" descr="C:\Users\MIXA\Desktop\IMG_20160516_2108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3998" y="0"/>
            <a:ext cx="6350002" cy="3571876"/>
          </a:xfrm>
          <a:prstGeom prst="rect">
            <a:avLst/>
          </a:prstGeom>
          <a:noFill/>
        </p:spPr>
      </p:pic>
      <p:pic>
        <p:nvPicPr>
          <p:cNvPr id="9220" name="Picture 4" descr="C:\Users\MIXA\Desktop\IMG_20160516_21102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3500432"/>
            <a:ext cx="6357950" cy="3357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Культурно-гигиенические навыки и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навыки самообслуживания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IXA\Desktop\КГН\DSCN06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142984"/>
            <a:ext cx="7500990" cy="5625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Фото\SDC15435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0"/>
            <a:ext cx="5000628" cy="4357718"/>
          </a:xfrm>
          <a:prstGeom prst="rect">
            <a:avLst/>
          </a:prstGeom>
          <a:noFill/>
        </p:spPr>
      </p:pic>
      <p:pic>
        <p:nvPicPr>
          <p:cNvPr id="5" name="Picture 3" descr="L:\Фото\SDC154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00372"/>
            <a:ext cx="4691095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86050" y="142852"/>
            <a:ext cx="3643338" cy="121444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Моем ручки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MIXA\Desktop\Новая папка (4)\IMG_20160518_0814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2643174" cy="4697727"/>
          </a:xfrm>
          <a:prstGeom prst="rect">
            <a:avLst/>
          </a:prstGeom>
          <a:noFill/>
        </p:spPr>
      </p:pic>
      <p:pic>
        <p:nvPicPr>
          <p:cNvPr id="3075" name="Picture 3" descr="C:\Users\MIXA\Desktop\Новая папка (4)\IMG_20160518_0814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2062" y="0"/>
            <a:ext cx="2611938" cy="4643446"/>
          </a:xfrm>
          <a:prstGeom prst="rect">
            <a:avLst/>
          </a:prstGeom>
          <a:noFill/>
        </p:spPr>
      </p:pic>
      <p:pic>
        <p:nvPicPr>
          <p:cNvPr id="2052" name="Picture 4" descr="C:\Users\MIXA\Desktop\КГН\DSCN064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3000372"/>
            <a:ext cx="550069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XA\Desktop\КГН\DSCN06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5992"/>
            <a:ext cx="4643438" cy="3482579"/>
          </a:xfrm>
          <a:prstGeom prst="rect">
            <a:avLst/>
          </a:prstGeom>
          <a:noFill/>
        </p:spPr>
      </p:pic>
      <p:pic>
        <p:nvPicPr>
          <p:cNvPr id="4" name="Picture 3" descr="C:\Users\MIXA\Desktop\КГН\DSCN06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7" y="3571877"/>
            <a:ext cx="4381498" cy="3286123"/>
          </a:xfrm>
          <a:prstGeom prst="rect">
            <a:avLst/>
          </a:prstGeom>
          <a:noFill/>
        </p:spPr>
      </p:pic>
      <p:pic>
        <p:nvPicPr>
          <p:cNvPr id="3074" name="Picture 2" descr="C:\Users\MIXA\Desktop\КГН\DSCN064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0"/>
            <a:ext cx="5357817" cy="4018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142852"/>
            <a:ext cx="2500330" cy="3214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Сюжетно-ролевые игры: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«Помоем ручки Маше», «Маша гуляла- ручки замарала», «Купание малыша».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MIXA\Desktop\КГН\DSCN06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151" y="0"/>
            <a:ext cx="3321849" cy="4429132"/>
          </a:xfrm>
          <a:prstGeom prst="rect">
            <a:avLst/>
          </a:prstGeom>
          <a:noFill/>
        </p:spPr>
      </p:pic>
      <p:pic>
        <p:nvPicPr>
          <p:cNvPr id="4100" name="Picture 4" descr="C:\Users\MIXA\Desktop\КГН\DSCN06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357553" cy="4476737"/>
          </a:xfrm>
          <a:prstGeom prst="rect">
            <a:avLst/>
          </a:prstGeom>
          <a:noFill/>
        </p:spPr>
      </p:pic>
      <p:pic>
        <p:nvPicPr>
          <p:cNvPr id="4098" name="Picture 2" descr="C:\Users\MIXA\Desktop\КГН\DSCN063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3643291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142852"/>
            <a:ext cx="3000396" cy="192882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Навыки само -обслуживания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MIXA\Desktop\IMG_20160513_155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3240" cy="5072074"/>
          </a:xfrm>
          <a:prstGeom prst="rect">
            <a:avLst/>
          </a:prstGeom>
          <a:noFill/>
        </p:spPr>
      </p:pic>
      <p:pic>
        <p:nvPicPr>
          <p:cNvPr id="5123" name="Picture 3" descr="C:\Users\MIXA\Desktop\IMG_20160513_1557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752" y="0"/>
            <a:ext cx="3335248" cy="5143488"/>
          </a:xfrm>
          <a:prstGeom prst="rect">
            <a:avLst/>
          </a:prstGeom>
          <a:noFill/>
        </p:spPr>
      </p:pic>
      <p:pic>
        <p:nvPicPr>
          <p:cNvPr id="6146" name="Picture 2" descr="L:\Фото\100_051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3286124"/>
            <a:ext cx="5143536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IXA\Desktop\IMG_20160516_2116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-49"/>
            <a:ext cx="3857652" cy="6858049"/>
          </a:xfrm>
          <a:prstGeom prst="rect">
            <a:avLst/>
          </a:prstGeom>
          <a:noFill/>
        </p:spPr>
      </p:pic>
      <p:pic>
        <p:nvPicPr>
          <p:cNvPr id="8195" name="Picture 3" descr="C:\Users\MIXA\Desktop\Новая папка (4)\IMG_20160518_0816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0"/>
            <a:ext cx="38576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Фото\SDC154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32"/>
            <a:ext cx="5852583" cy="4389437"/>
          </a:xfrm>
          <a:prstGeom prst="rect">
            <a:avLst/>
          </a:prstGeom>
          <a:noFill/>
        </p:spPr>
      </p:pic>
      <p:pic>
        <p:nvPicPr>
          <p:cNvPr id="5" name="Picture 2" descr="C:\Users\MIXA\Desktop\Новая папка (4)\IMG_20160518_08155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-48"/>
            <a:ext cx="3857652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Проблема включения детей с особыми образовательными потребностями в реальную жизнь общества является актуальной во всем мире.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IXA\Desktop\IMG_20160516_211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8624753" cy="4851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14290"/>
            <a:ext cx="3214710" cy="1143008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Ряжение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MIXA\Desktop\IMG_20160516_210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43" cy="3429024"/>
          </a:xfrm>
          <a:prstGeom prst="rect">
            <a:avLst/>
          </a:prstGeom>
          <a:noFill/>
        </p:spPr>
      </p:pic>
      <p:pic>
        <p:nvPicPr>
          <p:cNvPr id="3" name="Picture 2" descr="L:\Фото\P10007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76"/>
          <a:stretch>
            <a:fillRect/>
          </a:stretch>
        </p:blipFill>
        <p:spPr bwMode="auto">
          <a:xfrm>
            <a:off x="3852898" y="2786058"/>
            <a:ext cx="5291102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MIXA\Desktop\Новая папка (4)\IMG_20160518_0828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3482571"/>
            <a:ext cx="6000760" cy="3375428"/>
          </a:xfrm>
          <a:prstGeom prst="rect">
            <a:avLst/>
          </a:prstGeom>
          <a:noFill/>
        </p:spPr>
      </p:pic>
      <p:pic>
        <p:nvPicPr>
          <p:cNvPr id="6146" name="Picture 2" descr="C:\Users\MIXA\Desktop\Новая папка (4)\IMG_20160518_0828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87804" cy="3761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Фото\P10103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4857752" cy="4103709"/>
          </a:xfrm>
          <a:prstGeom prst="rect">
            <a:avLst/>
          </a:prstGeom>
          <a:noFill/>
        </p:spPr>
      </p:pic>
      <p:pic>
        <p:nvPicPr>
          <p:cNvPr id="1027" name="Picture 3" descr="L:\Фото\SDC154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5282" y="2714620"/>
            <a:ext cx="4568718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142852"/>
            <a:ext cx="4929222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chemeClr val="tx1"/>
                </a:solidFill>
              </a:rPr>
              <a:t>Среди детей с ОВЗ особое место занимают дети с нарушением интеллекта.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MIXA\Desktop\Новая папка (4)\IMG_20160518_0829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26953"/>
            <a:ext cx="3786214" cy="6731047"/>
          </a:xfrm>
          <a:prstGeom prst="rect">
            <a:avLst/>
          </a:prstGeom>
          <a:noFill/>
        </p:spPr>
      </p:pic>
      <p:pic>
        <p:nvPicPr>
          <p:cNvPr id="5122" name="Picture 2" descr="L:\Фото\P10008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357298"/>
            <a:ext cx="4641856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:\Фото\SDC154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1"/>
          <a:stretch>
            <a:fillRect/>
          </a:stretch>
        </p:blipFill>
        <p:spPr bwMode="auto">
          <a:xfrm>
            <a:off x="1142976" y="0"/>
            <a:ext cx="5857916" cy="3817957"/>
          </a:xfrm>
          <a:prstGeom prst="rect">
            <a:avLst/>
          </a:prstGeom>
          <a:noFill/>
        </p:spPr>
      </p:pic>
      <p:pic>
        <p:nvPicPr>
          <p:cNvPr id="4100" name="Picture 4" descr="L:\Фото\SDC154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3248"/>
            <a:ext cx="4953003" cy="3714752"/>
          </a:xfrm>
          <a:prstGeom prst="rect">
            <a:avLst/>
          </a:prstGeom>
          <a:noFill/>
        </p:spPr>
      </p:pic>
      <p:pic>
        <p:nvPicPr>
          <p:cNvPr id="4099" name="Picture 3" descr="L:\Фото\SDC1544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44" y="2928934"/>
            <a:ext cx="4429156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4857752" cy="64294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Развитие коммуникативной компетенции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MIXA\Desktop\опыты\DSCN099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3074" name="Picture 2" descr="C:\Users\MIXA\Desktop\ЖЕНЯ РАБОТА\Прект\DSCN08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071810"/>
            <a:ext cx="4191010" cy="3643325"/>
          </a:xfrm>
          <a:prstGeom prst="rect">
            <a:avLst/>
          </a:prstGeom>
          <a:noFill/>
        </p:spPr>
      </p:pic>
      <p:pic>
        <p:nvPicPr>
          <p:cNvPr id="3077" name="Picture 5" descr="C:\Users\MIXA\Desktop\опыты\IMG_20160429_12132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4643438" cy="2893221"/>
          </a:xfrm>
          <a:prstGeom prst="rect">
            <a:avLst/>
          </a:prstGeom>
          <a:noFill/>
        </p:spPr>
      </p:pic>
      <p:pic>
        <p:nvPicPr>
          <p:cNvPr id="2050" name="Picture 2" descr="C:\Users\MIXA\Desktop\Новая папка (4)\IMG_20160518_08280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3314"/>
            <a:ext cx="4714876" cy="3143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Создание оптимальных условий для социализации детей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MIXA\Desktop\IMG_20160516_211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2984"/>
            <a:ext cx="914400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14290"/>
            <a:ext cx="3357586" cy="2643206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</a:rPr>
              <a:t>Моделирование реальных ситуаций и экскурсии.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3" name="Picture 3" descr="C:\Users\MIXA\Desktop\ЖЕНЯ РАБОТА\imag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0"/>
            <a:ext cx="2732490" cy="4857760"/>
          </a:xfrm>
          <a:prstGeom prst="rect">
            <a:avLst/>
          </a:prstGeom>
          <a:noFill/>
        </p:spPr>
      </p:pic>
      <p:pic>
        <p:nvPicPr>
          <p:cNvPr id="5124" name="Picture 4" descr="C:\Users\MIXA\Desktop\ЖЕНЯ РАБОТА\image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2772674" cy="4929198"/>
          </a:xfrm>
          <a:prstGeom prst="rect">
            <a:avLst/>
          </a:prstGeom>
          <a:noFill/>
        </p:spPr>
      </p:pic>
      <p:pic>
        <p:nvPicPr>
          <p:cNvPr id="5122" name="Picture 2" descr="C:\Users\MIXA\Desktop\IMG_20160516_21142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3571876"/>
            <a:ext cx="5841998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3786214" cy="114298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Сюжетно-ролевая игра «Магазин»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MIXA\Desktop\ЖЕНЯ РАБОТА\Прект\DSCN08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071810"/>
            <a:ext cx="4857784" cy="3643338"/>
          </a:xfrm>
          <a:prstGeom prst="rect">
            <a:avLst/>
          </a:prstGeom>
          <a:noFill/>
        </p:spPr>
      </p:pic>
      <p:pic>
        <p:nvPicPr>
          <p:cNvPr id="8195" name="Picture 3" descr="C:\Users\MIXA\Desktop\ЖЕНЯ РАБОТА\Прект\DSCN08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357166"/>
            <a:ext cx="4944554" cy="3708415"/>
          </a:xfrm>
          <a:prstGeom prst="rect">
            <a:avLst/>
          </a:prstGeom>
          <a:noFill/>
        </p:spPr>
      </p:pic>
      <p:pic>
        <p:nvPicPr>
          <p:cNvPr id="8196" name="Picture 4" descr="C:\Users\MIXA\Desktop\ЖЕНЯ РАБОТА\Прект\DSCN086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571612"/>
            <a:ext cx="3857634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0"/>
            <a:ext cx="3643338" cy="14287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Исследовательский конкурс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«Мука – волшебница»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MIXA\Desktop\ЖЕНЯ РАБОТА\Прект\DSCN0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7818" cy="3804050"/>
          </a:xfrm>
          <a:prstGeom prst="rect">
            <a:avLst/>
          </a:prstGeom>
          <a:noFill/>
        </p:spPr>
      </p:pic>
      <p:pic>
        <p:nvPicPr>
          <p:cNvPr id="7171" name="Picture 3" descr="C:\Users\MIXA\Desktop\ЖЕНЯ РАБОТА\Прект\DSCN088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000259"/>
            <a:ext cx="3643306" cy="4857741"/>
          </a:xfrm>
          <a:prstGeom prst="rect">
            <a:avLst/>
          </a:prstGeom>
          <a:noFill/>
        </p:spPr>
      </p:pic>
      <p:pic>
        <p:nvPicPr>
          <p:cNvPr id="7172" name="Picture 4" descr="C:\Users\MIXA\Desktop\ЖЕНЯ РАБОТА\Прект\DSCN087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39636"/>
            <a:ext cx="5357818" cy="4018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</TotalTime>
  <Words>69</Words>
  <Application>Microsoft Office PowerPoint</Application>
  <PresentationFormat>Экран (4:3)</PresentationFormat>
  <Paragraphs>20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Calibri</vt:lpstr>
      <vt:lpstr>Constantia</vt:lpstr>
      <vt:lpstr>Wingdings 2</vt:lpstr>
      <vt:lpstr>Поток</vt:lpstr>
      <vt:lpstr>  Муниципальное бюджетное дошкольное образовательное учреждение детский сад № 2 «Улыбка» города Карпинска  Технологии социальной адаптации детей с ограниченными возможностями здоровья в условиях дошкольного образовательного учреждения</vt:lpstr>
      <vt:lpstr>Проблема включения детей с особыми образовательными потребностями в реальную жизнь общества является актуальной во всем мире. </vt:lpstr>
      <vt:lpstr>  Среди детей с ОВЗ особое место занимают дети с нарушением интеллекта. </vt:lpstr>
      <vt:lpstr>Презентация PowerPoint</vt:lpstr>
      <vt:lpstr>Развитие коммуникативной компетенции</vt:lpstr>
      <vt:lpstr>Создание оптимальных условий для социализации детей </vt:lpstr>
      <vt:lpstr>Моделирование реальных ситуаций и экскурсии. </vt:lpstr>
      <vt:lpstr>Сюжетно-ролевая игра «Магазин»</vt:lpstr>
      <vt:lpstr>Исследовательский конкурс  «Мука – волшебница»</vt:lpstr>
      <vt:lpstr>Чудо – хлебопечка!</vt:lpstr>
      <vt:lpstr>Презентация PowerPoint</vt:lpstr>
      <vt:lpstr>Культурно-гигиенические навыки и  навыки самообслуживания</vt:lpstr>
      <vt:lpstr>Презентация PowerPoint</vt:lpstr>
      <vt:lpstr>Моем ручки</vt:lpstr>
      <vt:lpstr>Презентация PowerPoint</vt:lpstr>
      <vt:lpstr>Сюжетно-ролевые игры:  «Помоем ручки Маше», «Маша гуляла- ручки замарала», «Купание малыша». </vt:lpstr>
      <vt:lpstr>Навыки само -обслуживания</vt:lpstr>
      <vt:lpstr>Презентация PowerPoint</vt:lpstr>
      <vt:lpstr>Презентация PowerPoint</vt:lpstr>
      <vt:lpstr>Ряжение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№2 города Карпинска    Технологии социальной адаптации детей с ограниченными возможностями здоровья в условиях дошкольного образовательного учреждения</dc:title>
  <dc:creator>MIXA</dc:creator>
  <cp:lastModifiedBy>1</cp:lastModifiedBy>
  <cp:revision>26</cp:revision>
  <dcterms:created xsi:type="dcterms:W3CDTF">2016-05-16T16:20:18Z</dcterms:created>
  <dcterms:modified xsi:type="dcterms:W3CDTF">2016-05-19T08:03:53Z</dcterms:modified>
</cp:coreProperties>
</file>