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596" y="6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075"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076"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077"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078"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079" name="Rectangle 6"/>
          <p:cNvSpPr>
            <a:spLocks noGrp="1" noRot="1" noChangeAspect="1" noChangeArrowheads="1"/>
          </p:cNvSpPr>
          <p:nvPr>
            <p:ph type="sldImg"/>
          </p:nvPr>
        </p:nvSpPr>
        <p:spPr bwMode="auto">
          <a:xfrm>
            <a:off x="-11798300" y="-11796713"/>
            <a:ext cx="11790362" cy="12484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7"/>
          <p:cNvSpPr>
            <a:spLocks noGrp="1" noChangeArrowheads="1"/>
          </p:cNvSpPr>
          <p:nvPr>
            <p:ph type="body"/>
          </p:nvPr>
        </p:nvSpPr>
        <p:spPr bwMode="auto">
          <a:xfrm>
            <a:off x="685800" y="4343400"/>
            <a:ext cx="5476875" cy="410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altLang="ru-RU" noProof="0"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txBox="1">
            <a:spLocks noGrp="1" noRot="1" noChangeAspect="1" noChangeArrowheads="1" noTextEdit="1"/>
          </p:cNvSpPr>
          <p:nvPr>
            <p:ph type="sldImg"/>
          </p:nvPr>
        </p:nvSpPr>
        <p:spPr>
          <a:xfrm>
            <a:off x="-14222413" y="-11796713"/>
            <a:ext cx="16625888" cy="12471401"/>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5" name="Rectangle 2"/>
          <p:cNvSpPr txBox="1">
            <a:spLocks noGrp="1" noChangeArrowheads="1"/>
          </p:cNvSpPr>
          <p:nvPr>
            <p:ph type="body" idx="1"/>
          </p:nvPr>
        </p:nvSpPr>
        <p:spPr>
          <a:xfrm>
            <a:off x="685800" y="4343400"/>
            <a:ext cx="5451475" cy="40798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txBox="1">
            <a:spLocks noGrp="1" noRot="1" noChangeAspect="1" noChangeArrowheads="1" noTextEdit="1"/>
          </p:cNvSpPr>
          <p:nvPr>
            <p:ph type="sldImg"/>
          </p:nvPr>
        </p:nvSpPr>
        <p:spPr>
          <a:xfrm>
            <a:off x="-14222413" y="-11796713"/>
            <a:ext cx="16621126" cy="124666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3" name="Rectangle 2"/>
          <p:cNvSpPr txBox="1">
            <a:spLocks noGrp="1" noChangeArrowheads="1"/>
          </p:cNvSpPr>
          <p:nvPr>
            <p:ph type="body" idx="1"/>
          </p:nvPr>
        </p:nvSpPr>
        <p:spPr>
          <a:xfrm>
            <a:off x="685800" y="4343400"/>
            <a:ext cx="5459413" cy="40878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txBox="1">
            <a:spLocks noGrp="1" noRot="1" noChangeAspect="1" noChangeArrowheads="1" noTextEdit="1"/>
          </p:cNvSpPr>
          <p:nvPr>
            <p:ph type="sldImg"/>
          </p:nvPr>
        </p:nvSpPr>
        <p:spPr>
          <a:xfrm>
            <a:off x="-14222413" y="-11796713"/>
            <a:ext cx="16617951" cy="124634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1" name="Rectangle 2"/>
          <p:cNvSpPr txBox="1">
            <a:spLocks noGrp="1" noChangeArrowheads="1"/>
          </p:cNvSpPr>
          <p:nvPr>
            <p:ph type="body" idx="1"/>
          </p:nvPr>
        </p:nvSpPr>
        <p:spPr>
          <a:xfrm>
            <a:off x="685800" y="4343400"/>
            <a:ext cx="5456238" cy="40846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
          <p:cNvSpPr txBox="1">
            <a:spLocks noGrp="1" noRot="1" noChangeAspect="1" noChangeArrowheads="1" noTextEdit="1"/>
          </p:cNvSpPr>
          <p:nvPr>
            <p:ph type="sldImg"/>
          </p:nvPr>
        </p:nvSpPr>
        <p:spPr>
          <a:xfrm>
            <a:off x="-14222413" y="-11796713"/>
            <a:ext cx="16617951" cy="1246346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9" name="Rectangle 2"/>
          <p:cNvSpPr txBox="1">
            <a:spLocks noGrp="1" noChangeArrowheads="1"/>
          </p:cNvSpPr>
          <p:nvPr>
            <p:ph type="body" idx="1"/>
          </p:nvPr>
        </p:nvSpPr>
        <p:spPr>
          <a:xfrm>
            <a:off x="685800" y="4343400"/>
            <a:ext cx="5456238" cy="40846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
          <p:cNvSpPr txBox="1">
            <a:spLocks noGrp="1" noRot="1" noChangeAspect="1" noChangeArrowheads="1" noTextEdit="1"/>
          </p:cNvSpPr>
          <p:nvPr>
            <p:ph type="sldImg"/>
          </p:nvPr>
        </p:nvSpPr>
        <p:spPr>
          <a:xfrm>
            <a:off x="-14217650" y="-11796713"/>
            <a:ext cx="16587788" cy="1244282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7" name="Rectangle 2"/>
          <p:cNvSpPr txBox="1">
            <a:spLocks noGrp="1" noChangeArrowheads="1"/>
          </p:cNvSpPr>
          <p:nvPr>
            <p:ph type="body" idx="1"/>
          </p:nvPr>
        </p:nvSpPr>
        <p:spPr>
          <a:xfrm>
            <a:off x="685800" y="4343400"/>
            <a:ext cx="5435600" cy="4064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txBox="1">
            <a:spLocks noGrp="1" noRot="1" noChangeAspect="1" noChangeArrowheads="1" noTextEdit="1"/>
          </p:cNvSpPr>
          <p:nvPr>
            <p:ph type="sldImg"/>
          </p:nvPr>
        </p:nvSpPr>
        <p:spPr>
          <a:xfrm>
            <a:off x="-14216063" y="-11796713"/>
            <a:ext cx="16570326" cy="124285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5" name="Rectangle 2"/>
          <p:cNvSpPr txBox="1">
            <a:spLocks noGrp="1" noChangeArrowheads="1"/>
          </p:cNvSpPr>
          <p:nvPr>
            <p:ph type="body" idx="1"/>
          </p:nvPr>
        </p:nvSpPr>
        <p:spPr>
          <a:xfrm>
            <a:off x="685800" y="4343400"/>
            <a:ext cx="5421313" cy="40497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
          <p:cNvSpPr txBox="1">
            <a:spLocks noGrp="1" noRot="1" noChangeAspect="1" noChangeArrowheads="1" noTextEdit="1"/>
          </p:cNvSpPr>
          <p:nvPr>
            <p:ph type="sldImg"/>
          </p:nvPr>
        </p:nvSpPr>
        <p:spPr>
          <a:xfrm>
            <a:off x="-14224000" y="-11796713"/>
            <a:ext cx="16638588" cy="1248092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3" name="Rectangle 2"/>
          <p:cNvSpPr txBox="1">
            <a:spLocks noGrp="1" noChangeArrowheads="1"/>
          </p:cNvSpPr>
          <p:nvPr>
            <p:ph type="body" idx="1"/>
          </p:nvPr>
        </p:nvSpPr>
        <p:spPr>
          <a:xfrm>
            <a:off x="685800" y="4343400"/>
            <a:ext cx="5462588" cy="40909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txBox="1">
            <a:spLocks noGrp="1" noRot="1" noChangeAspect="1" noChangeArrowheads="1" noTextEdit="1"/>
          </p:cNvSpPr>
          <p:nvPr>
            <p:ph type="sldImg"/>
          </p:nvPr>
        </p:nvSpPr>
        <p:spPr>
          <a:xfrm>
            <a:off x="-14224000" y="-11796713"/>
            <a:ext cx="16638588" cy="1248092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1" name="Rectangle 2"/>
          <p:cNvSpPr txBox="1">
            <a:spLocks noGrp="1" noChangeArrowheads="1"/>
          </p:cNvSpPr>
          <p:nvPr>
            <p:ph type="body" idx="1"/>
          </p:nvPr>
        </p:nvSpPr>
        <p:spPr>
          <a:xfrm>
            <a:off x="685800" y="4343400"/>
            <a:ext cx="5456238" cy="40846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txBox="1">
            <a:spLocks noGrp="1" noRot="1" noChangeAspect="1" noChangeArrowheads="1" noTextEdit="1"/>
          </p:cNvSpPr>
          <p:nvPr>
            <p:ph type="sldImg"/>
          </p:nvPr>
        </p:nvSpPr>
        <p:spPr>
          <a:xfrm>
            <a:off x="-14224000" y="-11796713"/>
            <a:ext cx="16638588" cy="1248092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9" name="Rectangle 2"/>
          <p:cNvSpPr txBox="1">
            <a:spLocks noGrp="1" noChangeArrowheads="1"/>
          </p:cNvSpPr>
          <p:nvPr>
            <p:ph type="body" idx="1"/>
          </p:nvPr>
        </p:nvSpPr>
        <p:spPr>
          <a:xfrm>
            <a:off x="685800" y="4343400"/>
            <a:ext cx="5456238" cy="40846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p:cNvSpPr txBox="1">
            <a:spLocks noGrp="1" noRot="1" noChangeAspect="1" noChangeArrowheads="1" noTextEdit="1"/>
          </p:cNvSpPr>
          <p:nvPr>
            <p:ph type="sldImg"/>
          </p:nvPr>
        </p:nvSpPr>
        <p:spPr>
          <a:xfrm>
            <a:off x="-2425700" y="0"/>
            <a:ext cx="16638588" cy="124809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7" name="Rectangle 2"/>
          <p:cNvSpPr txBox="1">
            <a:spLocks noGrp="1" noChangeArrowheads="1"/>
          </p:cNvSpPr>
          <p:nvPr>
            <p:ph type="body" idx="1"/>
          </p:nvPr>
        </p:nvSpPr>
        <p:spPr>
          <a:xfrm>
            <a:off x="685800" y="4343400"/>
            <a:ext cx="5456238" cy="40846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txBox="1">
            <a:spLocks noGrp="1" noRot="1" noChangeAspect="1" noChangeArrowheads="1" noTextEdit="1"/>
          </p:cNvSpPr>
          <p:nvPr>
            <p:ph type="sldImg"/>
          </p:nvPr>
        </p:nvSpPr>
        <p:spPr>
          <a:xfrm>
            <a:off x="-14227175" y="-11796713"/>
            <a:ext cx="16656050" cy="12492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p:cNvSpPr txBox="1">
            <a:spLocks noGrp="1" noChangeArrowheads="1"/>
          </p:cNvSpPr>
          <p:nvPr>
            <p:ph type="body" idx="1"/>
          </p:nvPr>
        </p:nvSpPr>
        <p:spPr>
          <a:xfrm>
            <a:off x="685800" y="4343400"/>
            <a:ext cx="5484813" cy="4113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txBox="1">
            <a:spLocks noGrp="1" noRot="1" noChangeAspect="1" noChangeArrowheads="1" noTextEdit="1"/>
          </p:cNvSpPr>
          <p:nvPr>
            <p:ph type="sldImg"/>
          </p:nvPr>
        </p:nvSpPr>
        <p:spPr>
          <a:xfrm>
            <a:off x="-14225588" y="-11796713"/>
            <a:ext cx="16648113" cy="1248727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5" name="Rectangle 2"/>
          <p:cNvSpPr txBox="1">
            <a:spLocks noGrp="1" noChangeArrowheads="1"/>
          </p:cNvSpPr>
          <p:nvPr>
            <p:ph type="body" idx="1"/>
          </p:nvPr>
        </p:nvSpPr>
        <p:spPr>
          <a:xfrm>
            <a:off x="685800" y="4343400"/>
            <a:ext cx="5480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txBox="1">
            <a:spLocks noGrp="1" noRot="1" noChangeAspect="1" noChangeArrowheads="1" noTextEdit="1"/>
          </p:cNvSpPr>
          <p:nvPr>
            <p:ph type="sldImg"/>
          </p:nvPr>
        </p:nvSpPr>
        <p:spPr>
          <a:xfrm>
            <a:off x="1317625" y="877888"/>
            <a:ext cx="4221163" cy="3165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Rectangle 2"/>
          <p:cNvSpPr txBox="1">
            <a:spLocks noGrp="1" noChangeArrowheads="1"/>
          </p:cNvSpPr>
          <p:nvPr>
            <p:ph type="body" idx="1"/>
          </p:nvPr>
        </p:nvSpPr>
        <p:spPr>
          <a:xfrm>
            <a:off x="1060450" y="4349750"/>
            <a:ext cx="4741863" cy="35131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Rectangle 2"/>
          <p:cNvSpPr txBox="1">
            <a:spLocks noGrp="1" noChangeArrowheads="1"/>
          </p:cNvSpPr>
          <p:nvPr>
            <p:ph type="body" idx="1"/>
          </p:nvPr>
        </p:nvSpPr>
        <p:spPr>
          <a:xfrm>
            <a:off x="685800" y="4343400"/>
            <a:ext cx="5484813" cy="4113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txBox="1">
            <a:spLocks noGrp="1" noRot="1" noChangeAspect="1" noChangeArrowheads="1" noTextEdit="1"/>
          </p:cNvSpPr>
          <p:nvPr>
            <p:ph type="sldImg"/>
          </p:nvPr>
        </p:nvSpPr>
        <p:spPr>
          <a:xfrm>
            <a:off x="-14227175" y="-11796713"/>
            <a:ext cx="16656050" cy="12492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9" name="Rectangle 2"/>
          <p:cNvSpPr txBox="1">
            <a:spLocks noGrp="1" noChangeArrowheads="1"/>
          </p:cNvSpPr>
          <p:nvPr>
            <p:ph type="body" idx="1"/>
          </p:nvPr>
        </p:nvSpPr>
        <p:spPr>
          <a:xfrm>
            <a:off x="685800" y="4343400"/>
            <a:ext cx="5484813" cy="4113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txBox="1">
            <a:spLocks noGrp="1" noRot="1" noChangeAspect="1" noChangeArrowheads="1" noTextEdit="1"/>
          </p:cNvSpPr>
          <p:nvPr>
            <p:ph type="sldImg"/>
          </p:nvPr>
        </p:nvSpPr>
        <p:spPr>
          <a:xfrm>
            <a:off x="-14225588" y="-11796713"/>
            <a:ext cx="16648113" cy="1248727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7" name="Rectangle 2"/>
          <p:cNvSpPr txBox="1">
            <a:spLocks noGrp="1" noChangeArrowheads="1"/>
          </p:cNvSpPr>
          <p:nvPr>
            <p:ph type="body" idx="1"/>
          </p:nvPr>
        </p:nvSpPr>
        <p:spPr>
          <a:xfrm>
            <a:off x="685800" y="4343400"/>
            <a:ext cx="5480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txBox="1">
            <a:spLocks noGrp="1" noRot="1" noChangeAspect="1" noChangeArrowheads="1" noTextEdit="1"/>
          </p:cNvSpPr>
          <p:nvPr>
            <p:ph type="sldImg"/>
          </p:nvPr>
        </p:nvSpPr>
        <p:spPr>
          <a:xfrm>
            <a:off x="-14225588" y="-11796713"/>
            <a:ext cx="16648113" cy="1248727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5" name="Rectangle 2"/>
          <p:cNvSpPr txBox="1">
            <a:spLocks noGrp="1" noChangeArrowheads="1"/>
          </p:cNvSpPr>
          <p:nvPr>
            <p:ph type="body" idx="1"/>
          </p:nvPr>
        </p:nvSpPr>
        <p:spPr>
          <a:xfrm>
            <a:off x="685800" y="4343400"/>
            <a:ext cx="5480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txBox="1">
            <a:spLocks noGrp="1" noRot="1" noChangeAspect="1" noChangeArrowheads="1" noTextEdit="1"/>
          </p:cNvSpPr>
          <p:nvPr>
            <p:ph type="sldImg"/>
          </p:nvPr>
        </p:nvSpPr>
        <p:spPr>
          <a:xfrm>
            <a:off x="-14225588" y="-11796713"/>
            <a:ext cx="16648113" cy="12487276"/>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3" name="Rectangle 2"/>
          <p:cNvSpPr txBox="1">
            <a:spLocks noGrp="1" noChangeArrowheads="1"/>
          </p:cNvSpPr>
          <p:nvPr>
            <p:ph type="body" idx="1"/>
          </p:nvPr>
        </p:nvSpPr>
        <p:spPr>
          <a:xfrm>
            <a:off x="685800" y="4343400"/>
            <a:ext cx="5480050" cy="4108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txBox="1">
            <a:spLocks noGrp="1" noRot="1" noChangeAspect="1" noChangeArrowheads="1" noTextEdit="1"/>
          </p:cNvSpPr>
          <p:nvPr>
            <p:ph type="sldImg"/>
          </p:nvPr>
        </p:nvSpPr>
        <p:spPr>
          <a:xfrm>
            <a:off x="1317625" y="877888"/>
            <a:ext cx="4221163" cy="3165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1" name="Rectangle 2"/>
          <p:cNvSpPr txBox="1">
            <a:spLocks noGrp="1" noChangeArrowheads="1"/>
          </p:cNvSpPr>
          <p:nvPr>
            <p:ph type="body" idx="1"/>
          </p:nvPr>
        </p:nvSpPr>
        <p:spPr>
          <a:xfrm>
            <a:off x="1060450" y="4349750"/>
            <a:ext cx="4741863" cy="35131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txBox="1">
            <a:spLocks noGrp="1" noRot="1" noChangeAspect="1" noChangeArrowheads="1" noTextEdit="1"/>
          </p:cNvSpPr>
          <p:nvPr>
            <p:ph type="sldImg"/>
          </p:nvPr>
        </p:nvSpPr>
        <p:spPr>
          <a:xfrm>
            <a:off x="-14225588" y="-11796713"/>
            <a:ext cx="16644938" cy="12484101"/>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9" name="Rectangle 2"/>
          <p:cNvSpPr txBox="1">
            <a:spLocks noGrp="1" noChangeArrowheads="1"/>
          </p:cNvSpPr>
          <p:nvPr>
            <p:ph type="body" idx="1"/>
          </p:nvPr>
        </p:nvSpPr>
        <p:spPr>
          <a:xfrm>
            <a:off x="1060450" y="4349750"/>
            <a:ext cx="4741863" cy="35131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txBox="1">
            <a:spLocks noGrp="1" noRot="1" noChangeAspect="1" noChangeArrowheads="1" noTextEdit="1"/>
          </p:cNvSpPr>
          <p:nvPr>
            <p:ph type="sldImg"/>
          </p:nvPr>
        </p:nvSpPr>
        <p:spPr>
          <a:xfrm>
            <a:off x="-14225588" y="-11796713"/>
            <a:ext cx="16646526" cy="124856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Rectangle 2"/>
          <p:cNvSpPr txBox="1">
            <a:spLocks noGrp="1" noChangeArrowheads="1"/>
          </p:cNvSpPr>
          <p:nvPr>
            <p:ph type="body" idx="1"/>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txBox="1">
            <a:spLocks noGrp="1" noRot="1" noChangeAspect="1" noChangeArrowheads="1" noTextEdit="1"/>
          </p:cNvSpPr>
          <p:nvPr>
            <p:ph type="sldImg"/>
          </p:nvPr>
        </p:nvSpPr>
        <p:spPr>
          <a:xfrm>
            <a:off x="-14227175" y="-11796713"/>
            <a:ext cx="16656050" cy="12492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Rectangle 2"/>
          <p:cNvSpPr txBox="1">
            <a:spLocks noGrp="1" noChangeArrowheads="1"/>
          </p:cNvSpPr>
          <p:nvPr>
            <p:ph type="body" idx="1"/>
          </p:nvPr>
        </p:nvSpPr>
        <p:spPr>
          <a:xfrm>
            <a:off x="685800" y="4343400"/>
            <a:ext cx="5484813" cy="4113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txBox="1">
            <a:spLocks noGrp="1" noRot="1" noChangeAspect="1" noChangeArrowheads="1" noTextEdit="1"/>
          </p:cNvSpPr>
          <p:nvPr>
            <p:ph type="sldImg"/>
          </p:nvPr>
        </p:nvSpPr>
        <p:spPr>
          <a:xfrm>
            <a:off x="-14225588" y="-11796713"/>
            <a:ext cx="16646526" cy="124856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5" name="Rectangle 2"/>
          <p:cNvSpPr txBox="1">
            <a:spLocks noGrp="1" noChangeArrowheads="1"/>
          </p:cNvSpPr>
          <p:nvPr>
            <p:ph type="body" idx="1"/>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txBox="1">
            <a:spLocks noGrp="1" noRot="1" noChangeAspect="1" noChangeArrowheads="1" noTextEdit="1"/>
          </p:cNvSpPr>
          <p:nvPr>
            <p:ph type="sldImg"/>
          </p:nvPr>
        </p:nvSpPr>
        <p:spPr>
          <a:xfrm>
            <a:off x="-14225588" y="-11796713"/>
            <a:ext cx="16646526" cy="124856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3" name="Rectangle 2"/>
          <p:cNvSpPr txBox="1">
            <a:spLocks noGrp="1" noChangeArrowheads="1"/>
          </p:cNvSpPr>
          <p:nvPr>
            <p:ph type="body" idx="1"/>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txBox="1">
            <a:spLocks noGrp="1" noRot="1" noChangeAspect="1" noChangeArrowheads="1" noTextEdit="1"/>
          </p:cNvSpPr>
          <p:nvPr>
            <p:ph type="sldImg"/>
          </p:nvPr>
        </p:nvSpPr>
        <p:spPr>
          <a:xfrm>
            <a:off x="-14227175" y="-11796713"/>
            <a:ext cx="16656050" cy="124920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1" name="Rectangle 2"/>
          <p:cNvSpPr txBox="1">
            <a:spLocks noGrp="1" noChangeArrowheads="1"/>
          </p:cNvSpPr>
          <p:nvPr>
            <p:ph type="body" idx="1"/>
          </p:nvPr>
        </p:nvSpPr>
        <p:spPr>
          <a:xfrm>
            <a:off x="685800" y="4343400"/>
            <a:ext cx="5484813" cy="41132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txBox="1">
            <a:spLocks noGrp="1" noRot="1" noChangeAspect="1" noChangeArrowheads="1" noTextEdit="1"/>
          </p:cNvSpPr>
          <p:nvPr>
            <p:ph type="sldImg"/>
          </p:nvPr>
        </p:nvSpPr>
        <p:spPr>
          <a:xfrm>
            <a:off x="-14216063" y="-11796713"/>
            <a:ext cx="16575088" cy="12433301"/>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9" name="Rectangle 2"/>
          <p:cNvSpPr txBox="1">
            <a:spLocks noGrp="1" noChangeArrowheads="1"/>
          </p:cNvSpPr>
          <p:nvPr>
            <p:ph type="body" idx="1"/>
          </p:nvPr>
        </p:nvSpPr>
        <p:spPr>
          <a:xfrm>
            <a:off x="1060450" y="4349750"/>
            <a:ext cx="4741863" cy="35131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p:cNvSpPr txBox="1">
            <a:spLocks noGrp="1" noRot="1" noChangeAspect="1" noChangeArrowheads="1" noTextEdit="1"/>
          </p:cNvSpPr>
          <p:nvPr>
            <p:ph type="sldImg"/>
          </p:nvPr>
        </p:nvSpPr>
        <p:spPr>
          <a:xfrm>
            <a:off x="1317625" y="877888"/>
            <a:ext cx="4221163" cy="3165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7" name="Rectangle 2"/>
          <p:cNvSpPr txBox="1">
            <a:spLocks noGrp="1" noChangeArrowheads="1"/>
          </p:cNvSpPr>
          <p:nvPr>
            <p:ph type="body" idx="1"/>
          </p:nvPr>
        </p:nvSpPr>
        <p:spPr>
          <a:xfrm>
            <a:off x="1060450" y="4349750"/>
            <a:ext cx="4741863" cy="35131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
          <p:cNvSpPr txBox="1">
            <a:spLocks noGrp="1" noRot="1" noChangeAspect="1" noChangeArrowheads="1" noTextEdit="1"/>
          </p:cNvSpPr>
          <p:nvPr>
            <p:ph type="sldImg"/>
          </p:nvPr>
        </p:nvSpPr>
        <p:spPr>
          <a:xfrm>
            <a:off x="1317625" y="877888"/>
            <a:ext cx="4221163" cy="3165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5" name="Rectangle 2"/>
          <p:cNvSpPr txBox="1">
            <a:spLocks noGrp="1" noChangeArrowheads="1"/>
          </p:cNvSpPr>
          <p:nvPr>
            <p:ph type="body" idx="1"/>
          </p:nvPr>
        </p:nvSpPr>
        <p:spPr>
          <a:xfrm>
            <a:off x="1060450" y="4349750"/>
            <a:ext cx="4741863" cy="35131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
          <p:cNvSpPr txBox="1">
            <a:spLocks noGrp="1" noRot="1" noChangeAspect="1" noChangeArrowheads="1" noTextEdit="1"/>
          </p:cNvSpPr>
          <p:nvPr>
            <p:ph type="sldImg"/>
          </p:nvPr>
        </p:nvSpPr>
        <p:spPr>
          <a:xfrm>
            <a:off x="1317625" y="877888"/>
            <a:ext cx="4221163" cy="3165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3" name="Rectangle 2"/>
          <p:cNvSpPr txBox="1">
            <a:spLocks noGrp="1" noChangeArrowheads="1"/>
          </p:cNvSpPr>
          <p:nvPr>
            <p:ph type="body" idx="1"/>
          </p:nvPr>
        </p:nvSpPr>
        <p:spPr>
          <a:xfrm>
            <a:off x="1060450" y="4349750"/>
            <a:ext cx="4741863" cy="35131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p:cNvSpPr txBox="1">
            <a:spLocks noGrp="1" noRot="1" noChangeAspect="1" noChangeArrowheads="1" noTextEdit="1"/>
          </p:cNvSpPr>
          <p:nvPr>
            <p:ph type="sldImg"/>
          </p:nvPr>
        </p:nvSpPr>
        <p:spPr>
          <a:xfrm>
            <a:off x="1317625" y="877888"/>
            <a:ext cx="4221163" cy="3165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1" name="Rectangle 2"/>
          <p:cNvSpPr txBox="1">
            <a:spLocks noGrp="1" noChangeArrowheads="1"/>
          </p:cNvSpPr>
          <p:nvPr>
            <p:ph type="body" idx="1"/>
          </p:nvPr>
        </p:nvSpPr>
        <p:spPr>
          <a:xfrm>
            <a:off x="1060450" y="4349750"/>
            <a:ext cx="4741863" cy="35131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txBox="1">
            <a:spLocks noGrp="1" noRot="1" noChangeAspect="1" noChangeArrowheads="1" noTextEdit="1"/>
          </p:cNvSpPr>
          <p:nvPr>
            <p:ph type="sldImg"/>
          </p:nvPr>
        </p:nvSpPr>
        <p:spPr>
          <a:xfrm>
            <a:off x="1317625" y="877888"/>
            <a:ext cx="4221163" cy="31654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Rectangle 2"/>
          <p:cNvSpPr txBox="1">
            <a:spLocks noGrp="1" noChangeArrowheads="1"/>
          </p:cNvSpPr>
          <p:nvPr>
            <p:ph type="body" idx="1"/>
          </p:nvPr>
        </p:nvSpPr>
        <p:spPr>
          <a:xfrm>
            <a:off x="1060450" y="4349750"/>
            <a:ext cx="4741863" cy="35131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txBox="1">
            <a:spLocks noGrp="1" noRot="1" noChangeAspect="1" noChangeArrowheads="1" noTextEdit="1"/>
          </p:cNvSpPr>
          <p:nvPr>
            <p:ph type="sldImg"/>
          </p:nvPr>
        </p:nvSpPr>
        <p:spPr>
          <a:xfrm>
            <a:off x="1133475" y="685800"/>
            <a:ext cx="4591050" cy="34448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7" name="Rectangle 2"/>
          <p:cNvSpPr txBox="1">
            <a:spLocks noGrp="1" noChangeArrowheads="1"/>
          </p:cNvSpPr>
          <p:nvPr>
            <p:ph type="body" idx="1"/>
          </p:nvPr>
        </p:nvSpPr>
        <p:spPr>
          <a:xfrm>
            <a:off x="685800" y="4343400"/>
            <a:ext cx="5451475" cy="40798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txBox="1">
            <a:spLocks noGrp="1" noRot="1" noChangeAspect="1" noChangeArrowheads="1" noTextEdit="1"/>
          </p:cNvSpPr>
          <p:nvPr>
            <p:ph type="sldImg"/>
          </p:nvPr>
        </p:nvSpPr>
        <p:spPr>
          <a:xfrm>
            <a:off x="1133475" y="685800"/>
            <a:ext cx="4591050" cy="34448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7" name="Rectangle 2"/>
          <p:cNvSpPr txBox="1">
            <a:spLocks noGrp="1" noChangeArrowheads="1"/>
          </p:cNvSpPr>
          <p:nvPr>
            <p:ph type="body" idx="1"/>
          </p:nvPr>
        </p:nvSpPr>
        <p:spPr>
          <a:xfrm>
            <a:off x="1060450" y="4349750"/>
            <a:ext cx="4741863" cy="35131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txBox="1">
            <a:spLocks noGrp="1" noRot="1" noChangeAspect="1" noChangeArrowheads="1" noTextEdit="1"/>
          </p:cNvSpPr>
          <p:nvPr>
            <p:ph type="sldImg"/>
          </p:nvPr>
        </p:nvSpPr>
        <p:spPr>
          <a:xfrm>
            <a:off x="-14216063" y="-11796713"/>
            <a:ext cx="16575088" cy="12433301"/>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5" name="Rectangle 2"/>
          <p:cNvSpPr txBox="1">
            <a:spLocks noGrp="1" noChangeArrowheads="1"/>
          </p:cNvSpPr>
          <p:nvPr>
            <p:ph type="body" idx="1"/>
          </p:nvPr>
        </p:nvSpPr>
        <p:spPr>
          <a:xfrm>
            <a:off x="1060450" y="4349750"/>
            <a:ext cx="4741863" cy="35131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txBox="1">
            <a:spLocks noGrp="1" noRot="1" noChangeAspect="1" noChangeArrowheads="1" noTextEdit="1"/>
          </p:cNvSpPr>
          <p:nvPr>
            <p:ph type="sldImg"/>
          </p:nvPr>
        </p:nvSpPr>
        <p:spPr>
          <a:xfrm>
            <a:off x="-14225588" y="-11796713"/>
            <a:ext cx="16646526" cy="124856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3" name="Rectangle 2"/>
          <p:cNvSpPr txBox="1">
            <a:spLocks noGrp="1" noChangeArrowheads="1"/>
          </p:cNvSpPr>
          <p:nvPr>
            <p:ph type="body" idx="1"/>
          </p:nvPr>
        </p:nvSpPr>
        <p:spPr>
          <a:xfrm>
            <a:off x="685800" y="4343400"/>
            <a:ext cx="5478463"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txBox="1">
            <a:spLocks noGrp="1" noRot="1" noChangeAspect="1" noChangeArrowheads="1" noTextEdit="1"/>
          </p:cNvSpPr>
          <p:nvPr>
            <p:ph type="sldImg"/>
          </p:nvPr>
        </p:nvSpPr>
        <p:spPr>
          <a:xfrm>
            <a:off x="-14216063" y="-11796713"/>
            <a:ext cx="16575088" cy="12433301"/>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5" name="Rectangle 2"/>
          <p:cNvSpPr txBox="1">
            <a:spLocks noGrp="1" noChangeArrowheads="1"/>
          </p:cNvSpPr>
          <p:nvPr>
            <p:ph type="body" idx="1"/>
          </p:nvPr>
        </p:nvSpPr>
        <p:spPr>
          <a:xfrm>
            <a:off x="1060450" y="4349750"/>
            <a:ext cx="4741863" cy="35131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txBox="1">
            <a:spLocks noGrp="1" noRot="1" noChangeAspect="1" noChangeArrowheads="1" noTextEdit="1"/>
          </p:cNvSpPr>
          <p:nvPr>
            <p:ph type="sldImg"/>
          </p:nvPr>
        </p:nvSpPr>
        <p:spPr>
          <a:xfrm>
            <a:off x="-14225588" y="-11796713"/>
            <a:ext cx="16644938" cy="12484101"/>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3" name="Rectangle 2"/>
          <p:cNvSpPr txBox="1">
            <a:spLocks noGrp="1" noChangeArrowheads="1"/>
          </p:cNvSpPr>
          <p:nvPr>
            <p:ph type="body" idx="1"/>
          </p:nvPr>
        </p:nvSpPr>
        <p:spPr>
          <a:xfrm>
            <a:off x="685800" y="4343400"/>
            <a:ext cx="5456238" cy="40846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p:cNvSpPr txBox="1">
            <a:spLocks noGrp="1" noRot="1" noChangeAspect="1" noChangeArrowheads="1" noTextEdit="1"/>
          </p:cNvSpPr>
          <p:nvPr>
            <p:ph type="sldImg"/>
          </p:nvPr>
        </p:nvSpPr>
        <p:spPr>
          <a:xfrm>
            <a:off x="-2427288" y="0"/>
            <a:ext cx="16644938" cy="12484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1" name="Rectangle 2"/>
          <p:cNvSpPr txBox="1">
            <a:spLocks noGrp="1" noChangeArrowheads="1"/>
          </p:cNvSpPr>
          <p:nvPr>
            <p:ph type="body" idx="1"/>
          </p:nvPr>
        </p:nvSpPr>
        <p:spPr>
          <a:xfrm>
            <a:off x="685800" y="4343400"/>
            <a:ext cx="5451475" cy="40798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txBox="1">
            <a:spLocks noGrp="1" noRot="1" noChangeAspect="1" noChangeArrowheads="1" noTextEdit="1"/>
          </p:cNvSpPr>
          <p:nvPr>
            <p:ph type="sldImg"/>
          </p:nvPr>
        </p:nvSpPr>
        <p:spPr>
          <a:xfrm>
            <a:off x="-2427288" y="0"/>
            <a:ext cx="16644938" cy="12484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9" name="Rectangle 2"/>
          <p:cNvSpPr txBox="1">
            <a:spLocks noGrp="1" noChangeArrowheads="1"/>
          </p:cNvSpPr>
          <p:nvPr>
            <p:ph type="body" idx="1"/>
          </p:nvPr>
        </p:nvSpPr>
        <p:spPr>
          <a:xfrm>
            <a:off x="685800" y="4343400"/>
            <a:ext cx="5456238" cy="40846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p:cNvSpPr txBox="1">
            <a:spLocks noGrp="1" noRot="1" noChangeAspect="1" noChangeArrowheads="1" noTextEdit="1"/>
          </p:cNvSpPr>
          <p:nvPr>
            <p:ph type="sldImg"/>
          </p:nvPr>
        </p:nvSpPr>
        <p:spPr>
          <a:xfrm>
            <a:off x="-14222413" y="-11796713"/>
            <a:ext cx="16625888" cy="12471401"/>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7" name="Rectangle 2"/>
          <p:cNvSpPr txBox="1">
            <a:spLocks noGrp="1" noChangeArrowheads="1"/>
          </p:cNvSpPr>
          <p:nvPr>
            <p:ph type="body" idx="1"/>
          </p:nvPr>
        </p:nvSpPr>
        <p:spPr>
          <a:xfrm>
            <a:off x="685800" y="4343400"/>
            <a:ext cx="5456238" cy="40846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9"/>
          <p:cNvSpPr>
            <a:spLocks noGrp="1" noChangeArrowheads="1"/>
          </p:cNvSpPr>
          <p:nvPr>
            <p:ph type="dt" idx="10"/>
          </p:nvPr>
        </p:nvSpPr>
        <p:spPr>
          <a:ln/>
        </p:spPr>
        <p:txBody>
          <a:bodyPr/>
          <a:lstStyle>
            <a:lvl1pPr>
              <a:defRPr/>
            </a:lvl1pPr>
          </a:lstStyle>
          <a:p>
            <a:pPr>
              <a:defRPr/>
            </a:pPr>
            <a:endParaRPr lang="ru-RU" altLang="ru-RU"/>
          </a:p>
        </p:txBody>
      </p:sp>
      <p:sp>
        <p:nvSpPr>
          <p:cNvPr id="5" name="Rectangle 11"/>
          <p:cNvSpPr>
            <a:spLocks noGrp="1" noChangeArrowheads="1"/>
          </p:cNvSpPr>
          <p:nvPr>
            <p:ph type="sldNum" idx="11"/>
          </p:nvPr>
        </p:nvSpPr>
        <p:spPr>
          <a:ln/>
        </p:spPr>
        <p:txBody>
          <a:bodyPr/>
          <a:lstStyle>
            <a:lvl1pPr>
              <a:defRPr/>
            </a:lvl1pPr>
          </a:lstStyle>
          <a:p>
            <a:pPr>
              <a:defRPr/>
            </a:pPr>
            <a:fld id="{773DDBDF-377F-489A-95A0-84590F60C093}" type="slidenum">
              <a:rPr lang="ru-RU" altLang="ru-RU"/>
              <a:pPr>
                <a:defRPr/>
              </a:pPr>
              <a:t>‹#›</a:t>
            </a:fld>
            <a:endParaRPr lang="ru-RU" altLang="ru-RU"/>
          </a:p>
        </p:txBody>
      </p:sp>
    </p:spTree>
    <p:extLst>
      <p:ext uri="{BB962C8B-B14F-4D97-AF65-F5344CB8AC3E}">
        <p14:creationId xmlns:p14="http://schemas.microsoft.com/office/powerpoint/2010/main" val="349271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idx="10"/>
          </p:nvPr>
        </p:nvSpPr>
        <p:spPr>
          <a:ln/>
        </p:spPr>
        <p:txBody>
          <a:bodyPr/>
          <a:lstStyle>
            <a:lvl1pPr>
              <a:defRPr/>
            </a:lvl1pPr>
          </a:lstStyle>
          <a:p>
            <a:pPr>
              <a:defRPr/>
            </a:pPr>
            <a:endParaRPr lang="ru-RU" altLang="ru-RU"/>
          </a:p>
        </p:txBody>
      </p:sp>
      <p:sp>
        <p:nvSpPr>
          <p:cNvPr id="5" name="Rectangle 11"/>
          <p:cNvSpPr>
            <a:spLocks noGrp="1" noChangeArrowheads="1"/>
          </p:cNvSpPr>
          <p:nvPr>
            <p:ph type="sldNum" idx="11"/>
          </p:nvPr>
        </p:nvSpPr>
        <p:spPr>
          <a:ln/>
        </p:spPr>
        <p:txBody>
          <a:bodyPr/>
          <a:lstStyle>
            <a:lvl1pPr>
              <a:defRPr/>
            </a:lvl1pPr>
          </a:lstStyle>
          <a:p>
            <a:pPr>
              <a:defRPr/>
            </a:pPr>
            <a:fld id="{7FD396F4-51A2-4077-8C8F-09F3294C6EC6}" type="slidenum">
              <a:rPr lang="ru-RU" altLang="ru-RU"/>
              <a:pPr>
                <a:defRPr/>
              </a:pPr>
              <a:t>‹#›</a:t>
            </a:fld>
            <a:endParaRPr lang="ru-RU" altLang="ru-RU"/>
          </a:p>
        </p:txBody>
      </p:sp>
    </p:spTree>
    <p:extLst>
      <p:ext uri="{BB962C8B-B14F-4D97-AF65-F5344CB8AC3E}">
        <p14:creationId xmlns:p14="http://schemas.microsoft.com/office/powerpoint/2010/main" val="31049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050" y="274638"/>
            <a:ext cx="2054225" cy="57229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3450" cy="57229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idx="10"/>
          </p:nvPr>
        </p:nvSpPr>
        <p:spPr>
          <a:ln/>
        </p:spPr>
        <p:txBody>
          <a:bodyPr/>
          <a:lstStyle>
            <a:lvl1pPr>
              <a:defRPr/>
            </a:lvl1pPr>
          </a:lstStyle>
          <a:p>
            <a:pPr>
              <a:defRPr/>
            </a:pPr>
            <a:endParaRPr lang="ru-RU" altLang="ru-RU"/>
          </a:p>
        </p:txBody>
      </p:sp>
      <p:sp>
        <p:nvSpPr>
          <p:cNvPr id="5" name="Rectangle 11"/>
          <p:cNvSpPr>
            <a:spLocks noGrp="1" noChangeArrowheads="1"/>
          </p:cNvSpPr>
          <p:nvPr>
            <p:ph type="sldNum" idx="11"/>
          </p:nvPr>
        </p:nvSpPr>
        <p:spPr>
          <a:ln/>
        </p:spPr>
        <p:txBody>
          <a:bodyPr/>
          <a:lstStyle>
            <a:lvl1pPr>
              <a:defRPr/>
            </a:lvl1pPr>
          </a:lstStyle>
          <a:p>
            <a:pPr>
              <a:defRPr/>
            </a:pPr>
            <a:fld id="{DDD42C3C-BAB6-4646-A3CC-59B03484543A}" type="slidenum">
              <a:rPr lang="ru-RU" altLang="ru-RU"/>
              <a:pPr>
                <a:defRPr/>
              </a:pPr>
              <a:t>‹#›</a:t>
            </a:fld>
            <a:endParaRPr lang="ru-RU" altLang="ru-RU"/>
          </a:p>
        </p:txBody>
      </p:sp>
    </p:spTree>
    <p:extLst>
      <p:ext uri="{BB962C8B-B14F-4D97-AF65-F5344CB8AC3E}">
        <p14:creationId xmlns:p14="http://schemas.microsoft.com/office/powerpoint/2010/main" val="3546205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11"/>
          <p:cNvSpPr>
            <a:spLocks noGrp="1" noChangeArrowheads="1"/>
          </p:cNvSpPr>
          <p:nvPr>
            <p:ph type="dt" idx="10"/>
          </p:nvPr>
        </p:nvSpPr>
        <p:spPr>
          <a:ln/>
        </p:spPr>
        <p:txBody>
          <a:bodyPr/>
          <a:lstStyle>
            <a:lvl1pPr>
              <a:defRPr/>
            </a:lvl1pPr>
          </a:lstStyle>
          <a:p>
            <a:pPr>
              <a:defRPr/>
            </a:pPr>
            <a:endParaRPr lang="ru-RU" altLang="ru-RU"/>
          </a:p>
        </p:txBody>
      </p:sp>
      <p:sp>
        <p:nvSpPr>
          <p:cNvPr id="5" name="Rectangle 13"/>
          <p:cNvSpPr>
            <a:spLocks noGrp="1" noChangeArrowheads="1"/>
          </p:cNvSpPr>
          <p:nvPr>
            <p:ph type="sldNum" idx="11"/>
          </p:nvPr>
        </p:nvSpPr>
        <p:spPr>
          <a:ln/>
        </p:spPr>
        <p:txBody>
          <a:bodyPr/>
          <a:lstStyle>
            <a:lvl1pPr>
              <a:defRPr/>
            </a:lvl1pPr>
          </a:lstStyle>
          <a:p>
            <a:pPr>
              <a:defRPr/>
            </a:pPr>
            <a:fld id="{59B269A1-2F7E-48AA-9743-08CBBF58ACDE}" type="slidenum">
              <a:rPr lang="ru-RU" altLang="ru-RU"/>
              <a:pPr>
                <a:defRPr/>
              </a:pPr>
              <a:t>‹#›</a:t>
            </a:fld>
            <a:endParaRPr lang="ru-RU" altLang="ru-RU"/>
          </a:p>
        </p:txBody>
      </p:sp>
    </p:spTree>
    <p:extLst>
      <p:ext uri="{BB962C8B-B14F-4D97-AF65-F5344CB8AC3E}">
        <p14:creationId xmlns:p14="http://schemas.microsoft.com/office/powerpoint/2010/main" val="107230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idx="10"/>
          </p:nvPr>
        </p:nvSpPr>
        <p:spPr>
          <a:ln/>
        </p:spPr>
        <p:txBody>
          <a:bodyPr/>
          <a:lstStyle>
            <a:lvl1pPr>
              <a:defRPr/>
            </a:lvl1pPr>
          </a:lstStyle>
          <a:p>
            <a:pPr>
              <a:defRPr/>
            </a:pPr>
            <a:endParaRPr lang="ru-RU" altLang="ru-RU"/>
          </a:p>
        </p:txBody>
      </p:sp>
      <p:sp>
        <p:nvSpPr>
          <p:cNvPr id="5" name="Rectangle 13"/>
          <p:cNvSpPr>
            <a:spLocks noGrp="1" noChangeArrowheads="1"/>
          </p:cNvSpPr>
          <p:nvPr>
            <p:ph type="sldNum" idx="11"/>
          </p:nvPr>
        </p:nvSpPr>
        <p:spPr>
          <a:ln/>
        </p:spPr>
        <p:txBody>
          <a:bodyPr/>
          <a:lstStyle>
            <a:lvl1pPr>
              <a:defRPr/>
            </a:lvl1pPr>
          </a:lstStyle>
          <a:p>
            <a:pPr>
              <a:defRPr/>
            </a:pPr>
            <a:fld id="{6FA577C4-3760-424B-B7AF-D90D8C4C6149}" type="slidenum">
              <a:rPr lang="ru-RU" altLang="ru-RU"/>
              <a:pPr>
                <a:defRPr/>
              </a:pPr>
              <a:t>‹#›</a:t>
            </a:fld>
            <a:endParaRPr lang="ru-RU" altLang="ru-RU"/>
          </a:p>
        </p:txBody>
      </p:sp>
    </p:spTree>
    <p:extLst>
      <p:ext uri="{BB962C8B-B14F-4D97-AF65-F5344CB8AC3E}">
        <p14:creationId xmlns:p14="http://schemas.microsoft.com/office/powerpoint/2010/main" val="2060467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11"/>
          <p:cNvSpPr>
            <a:spLocks noGrp="1" noChangeArrowheads="1"/>
          </p:cNvSpPr>
          <p:nvPr>
            <p:ph type="dt" idx="10"/>
          </p:nvPr>
        </p:nvSpPr>
        <p:spPr>
          <a:ln/>
        </p:spPr>
        <p:txBody>
          <a:bodyPr/>
          <a:lstStyle>
            <a:lvl1pPr>
              <a:defRPr/>
            </a:lvl1pPr>
          </a:lstStyle>
          <a:p>
            <a:pPr>
              <a:defRPr/>
            </a:pPr>
            <a:endParaRPr lang="ru-RU" altLang="ru-RU"/>
          </a:p>
        </p:txBody>
      </p:sp>
      <p:sp>
        <p:nvSpPr>
          <p:cNvPr id="5" name="Rectangle 13"/>
          <p:cNvSpPr>
            <a:spLocks noGrp="1" noChangeArrowheads="1"/>
          </p:cNvSpPr>
          <p:nvPr>
            <p:ph type="sldNum" idx="11"/>
          </p:nvPr>
        </p:nvSpPr>
        <p:spPr>
          <a:ln/>
        </p:spPr>
        <p:txBody>
          <a:bodyPr/>
          <a:lstStyle>
            <a:lvl1pPr>
              <a:defRPr/>
            </a:lvl1pPr>
          </a:lstStyle>
          <a:p>
            <a:pPr>
              <a:defRPr/>
            </a:pPr>
            <a:fld id="{C25801F0-BE86-44F2-AF37-D0B0B3CB987C}" type="slidenum">
              <a:rPr lang="ru-RU" altLang="ru-RU"/>
              <a:pPr>
                <a:defRPr/>
              </a:pPr>
              <a:t>‹#›</a:t>
            </a:fld>
            <a:endParaRPr lang="ru-RU" altLang="ru-RU"/>
          </a:p>
        </p:txBody>
      </p:sp>
    </p:spTree>
    <p:extLst>
      <p:ext uri="{BB962C8B-B14F-4D97-AF65-F5344CB8AC3E}">
        <p14:creationId xmlns:p14="http://schemas.microsoft.com/office/powerpoint/2010/main" val="1176442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481138"/>
            <a:ext cx="4033838" cy="45164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3438" y="1481138"/>
            <a:ext cx="4033837" cy="45164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idx="10"/>
          </p:nvPr>
        </p:nvSpPr>
        <p:spPr>
          <a:ln/>
        </p:spPr>
        <p:txBody>
          <a:bodyPr/>
          <a:lstStyle>
            <a:lvl1pPr>
              <a:defRPr/>
            </a:lvl1pPr>
          </a:lstStyle>
          <a:p>
            <a:pPr>
              <a:defRPr/>
            </a:pPr>
            <a:endParaRPr lang="ru-RU" altLang="ru-RU"/>
          </a:p>
        </p:txBody>
      </p:sp>
      <p:sp>
        <p:nvSpPr>
          <p:cNvPr id="6" name="Rectangle 13"/>
          <p:cNvSpPr>
            <a:spLocks noGrp="1" noChangeArrowheads="1"/>
          </p:cNvSpPr>
          <p:nvPr>
            <p:ph type="sldNum" idx="11"/>
          </p:nvPr>
        </p:nvSpPr>
        <p:spPr>
          <a:ln/>
        </p:spPr>
        <p:txBody>
          <a:bodyPr/>
          <a:lstStyle>
            <a:lvl1pPr>
              <a:defRPr/>
            </a:lvl1pPr>
          </a:lstStyle>
          <a:p>
            <a:pPr>
              <a:defRPr/>
            </a:pPr>
            <a:fld id="{3825A8DA-6333-429D-87A6-558E3A89B93C}" type="slidenum">
              <a:rPr lang="ru-RU" altLang="ru-RU"/>
              <a:pPr>
                <a:defRPr/>
              </a:pPr>
              <a:t>‹#›</a:t>
            </a:fld>
            <a:endParaRPr lang="ru-RU" altLang="ru-RU"/>
          </a:p>
        </p:txBody>
      </p:sp>
    </p:spTree>
    <p:extLst>
      <p:ext uri="{BB962C8B-B14F-4D97-AF65-F5344CB8AC3E}">
        <p14:creationId xmlns:p14="http://schemas.microsoft.com/office/powerpoint/2010/main" val="1301174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idx="10"/>
          </p:nvPr>
        </p:nvSpPr>
        <p:spPr>
          <a:ln/>
        </p:spPr>
        <p:txBody>
          <a:bodyPr/>
          <a:lstStyle>
            <a:lvl1pPr>
              <a:defRPr/>
            </a:lvl1pPr>
          </a:lstStyle>
          <a:p>
            <a:pPr>
              <a:defRPr/>
            </a:pPr>
            <a:endParaRPr lang="ru-RU" altLang="ru-RU"/>
          </a:p>
        </p:txBody>
      </p:sp>
      <p:sp>
        <p:nvSpPr>
          <p:cNvPr id="8" name="Rectangle 13"/>
          <p:cNvSpPr>
            <a:spLocks noGrp="1" noChangeArrowheads="1"/>
          </p:cNvSpPr>
          <p:nvPr>
            <p:ph type="sldNum" idx="11"/>
          </p:nvPr>
        </p:nvSpPr>
        <p:spPr>
          <a:ln/>
        </p:spPr>
        <p:txBody>
          <a:bodyPr/>
          <a:lstStyle>
            <a:lvl1pPr>
              <a:defRPr/>
            </a:lvl1pPr>
          </a:lstStyle>
          <a:p>
            <a:pPr>
              <a:defRPr/>
            </a:pPr>
            <a:fld id="{26B1BD1F-19D2-413D-A397-A423C61B1288}" type="slidenum">
              <a:rPr lang="ru-RU" altLang="ru-RU"/>
              <a:pPr>
                <a:defRPr/>
              </a:pPr>
              <a:t>‹#›</a:t>
            </a:fld>
            <a:endParaRPr lang="ru-RU" altLang="ru-RU"/>
          </a:p>
        </p:txBody>
      </p:sp>
    </p:spTree>
    <p:extLst>
      <p:ext uri="{BB962C8B-B14F-4D97-AF65-F5344CB8AC3E}">
        <p14:creationId xmlns:p14="http://schemas.microsoft.com/office/powerpoint/2010/main" val="4174222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idx="10"/>
          </p:nvPr>
        </p:nvSpPr>
        <p:spPr>
          <a:ln/>
        </p:spPr>
        <p:txBody>
          <a:bodyPr/>
          <a:lstStyle>
            <a:lvl1pPr>
              <a:defRPr/>
            </a:lvl1pPr>
          </a:lstStyle>
          <a:p>
            <a:pPr>
              <a:defRPr/>
            </a:pPr>
            <a:endParaRPr lang="ru-RU" altLang="ru-RU"/>
          </a:p>
        </p:txBody>
      </p:sp>
      <p:sp>
        <p:nvSpPr>
          <p:cNvPr id="4" name="Rectangle 13"/>
          <p:cNvSpPr>
            <a:spLocks noGrp="1" noChangeArrowheads="1"/>
          </p:cNvSpPr>
          <p:nvPr>
            <p:ph type="sldNum" idx="11"/>
          </p:nvPr>
        </p:nvSpPr>
        <p:spPr>
          <a:ln/>
        </p:spPr>
        <p:txBody>
          <a:bodyPr/>
          <a:lstStyle>
            <a:lvl1pPr>
              <a:defRPr/>
            </a:lvl1pPr>
          </a:lstStyle>
          <a:p>
            <a:pPr>
              <a:defRPr/>
            </a:pPr>
            <a:fld id="{D8198D06-5016-4E66-AE0E-5D0410FB6C7E}" type="slidenum">
              <a:rPr lang="ru-RU" altLang="ru-RU"/>
              <a:pPr>
                <a:defRPr/>
              </a:pPr>
              <a:t>‹#›</a:t>
            </a:fld>
            <a:endParaRPr lang="ru-RU" altLang="ru-RU"/>
          </a:p>
        </p:txBody>
      </p:sp>
    </p:spTree>
    <p:extLst>
      <p:ext uri="{BB962C8B-B14F-4D97-AF65-F5344CB8AC3E}">
        <p14:creationId xmlns:p14="http://schemas.microsoft.com/office/powerpoint/2010/main" val="4199804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idx="10"/>
          </p:nvPr>
        </p:nvSpPr>
        <p:spPr>
          <a:ln/>
        </p:spPr>
        <p:txBody>
          <a:bodyPr/>
          <a:lstStyle>
            <a:lvl1pPr>
              <a:defRPr/>
            </a:lvl1pPr>
          </a:lstStyle>
          <a:p>
            <a:pPr>
              <a:defRPr/>
            </a:pPr>
            <a:endParaRPr lang="ru-RU" altLang="ru-RU"/>
          </a:p>
        </p:txBody>
      </p:sp>
      <p:sp>
        <p:nvSpPr>
          <p:cNvPr id="3" name="Rectangle 13"/>
          <p:cNvSpPr>
            <a:spLocks noGrp="1" noChangeArrowheads="1"/>
          </p:cNvSpPr>
          <p:nvPr>
            <p:ph type="sldNum" idx="11"/>
          </p:nvPr>
        </p:nvSpPr>
        <p:spPr>
          <a:ln/>
        </p:spPr>
        <p:txBody>
          <a:bodyPr/>
          <a:lstStyle>
            <a:lvl1pPr>
              <a:defRPr/>
            </a:lvl1pPr>
          </a:lstStyle>
          <a:p>
            <a:pPr>
              <a:defRPr/>
            </a:pPr>
            <a:fld id="{6B931392-8F8D-44C5-B0B0-133F7502D159}" type="slidenum">
              <a:rPr lang="ru-RU" altLang="ru-RU"/>
              <a:pPr>
                <a:defRPr/>
              </a:pPr>
              <a:t>‹#›</a:t>
            </a:fld>
            <a:endParaRPr lang="ru-RU" altLang="ru-RU"/>
          </a:p>
        </p:txBody>
      </p:sp>
    </p:spTree>
    <p:extLst>
      <p:ext uri="{BB962C8B-B14F-4D97-AF65-F5344CB8AC3E}">
        <p14:creationId xmlns:p14="http://schemas.microsoft.com/office/powerpoint/2010/main" val="227751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1"/>
          <p:cNvSpPr>
            <a:spLocks noGrp="1" noChangeArrowheads="1"/>
          </p:cNvSpPr>
          <p:nvPr>
            <p:ph type="dt" idx="10"/>
          </p:nvPr>
        </p:nvSpPr>
        <p:spPr>
          <a:ln/>
        </p:spPr>
        <p:txBody>
          <a:bodyPr/>
          <a:lstStyle>
            <a:lvl1pPr>
              <a:defRPr/>
            </a:lvl1pPr>
          </a:lstStyle>
          <a:p>
            <a:pPr>
              <a:defRPr/>
            </a:pPr>
            <a:endParaRPr lang="ru-RU" altLang="ru-RU"/>
          </a:p>
        </p:txBody>
      </p:sp>
      <p:sp>
        <p:nvSpPr>
          <p:cNvPr id="6" name="Rectangle 13"/>
          <p:cNvSpPr>
            <a:spLocks noGrp="1" noChangeArrowheads="1"/>
          </p:cNvSpPr>
          <p:nvPr>
            <p:ph type="sldNum" idx="11"/>
          </p:nvPr>
        </p:nvSpPr>
        <p:spPr>
          <a:ln/>
        </p:spPr>
        <p:txBody>
          <a:bodyPr/>
          <a:lstStyle>
            <a:lvl1pPr>
              <a:defRPr/>
            </a:lvl1pPr>
          </a:lstStyle>
          <a:p>
            <a:pPr>
              <a:defRPr/>
            </a:pPr>
            <a:fld id="{074DBF45-846C-4338-92CA-F4DBC0DF2787}" type="slidenum">
              <a:rPr lang="ru-RU" altLang="ru-RU"/>
              <a:pPr>
                <a:defRPr/>
              </a:pPr>
              <a:t>‹#›</a:t>
            </a:fld>
            <a:endParaRPr lang="ru-RU" altLang="ru-RU"/>
          </a:p>
        </p:txBody>
      </p:sp>
    </p:spTree>
    <p:extLst>
      <p:ext uri="{BB962C8B-B14F-4D97-AF65-F5344CB8AC3E}">
        <p14:creationId xmlns:p14="http://schemas.microsoft.com/office/powerpoint/2010/main" val="220375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9"/>
          <p:cNvSpPr>
            <a:spLocks noGrp="1" noChangeArrowheads="1"/>
          </p:cNvSpPr>
          <p:nvPr>
            <p:ph type="dt" idx="10"/>
          </p:nvPr>
        </p:nvSpPr>
        <p:spPr>
          <a:ln/>
        </p:spPr>
        <p:txBody>
          <a:bodyPr/>
          <a:lstStyle>
            <a:lvl1pPr>
              <a:defRPr/>
            </a:lvl1pPr>
          </a:lstStyle>
          <a:p>
            <a:pPr>
              <a:defRPr/>
            </a:pPr>
            <a:endParaRPr lang="ru-RU" altLang="ru-RU"/>
          </a:p>
        </p:txBody>
      </p:sp>
      <p:sp>
        <p:nvSpPr>
          <p:cNvPr id="5" name="Rectangle 11"/>
          <p:cNvSpPr>
            <a:spLocks noGrp="1" noChangeArrowheads="1"/>
          </p:cNvSpPr>
          <p:nvPr>
            <p:ph type="sldNum" idx="11"/>
          </p:nvPr>
        </p:nvSpPr>
        <p:spPr>
          <a:ln/>
        </p:spPr>
        <p:txBody>
          <a:bodyPr/>
          <a:lstStyle>
            <a:lvl1pPr>
              <a:defRPr/>
            </a:lvl1pPr>
          </a:lstStyle>
          <a:p>
            <a:pPr>
              <a:defRPr/>
            </a:pPr>
            <a:fld id="{EAF66E51-4175-41C7-9D32-B4CBF65D66D2}" type="slidenum">
              <a:rPr lang="ru-RU" altLang="ru-RU"/>
              <a:pPr>
                <a:defRPr/>
              </a:pPr>
              <a:t>‹#›</a:t>
            </a:fld>
            <a:endParaRPr lang="ru-RU" altLang="ru-RU"/>
          </a:p>
        </p:txBody>
      </p:sp>
    </p:spTree>
    <p:extLst>
      <p:ext uri="{BB962C8B-B14F-4D97-AF65-F5344CB8AC3E}">
        <p14:creationId xmlns:p14="http://schemas.microsoft.com/office/powerpoint/2010/main" val="3360159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1"/>
          <p:cNvSpPr>
            <a:spLocks noGrp="1" noChangeArrowheads="1"/>
          </p:cNvSpPr>
          <p:nvPr>
            <p:ph type="dt" idx="10"/>
          </p:nvPr>
        </p:nvSpPr>
        <p:spPr>
          <a:ln/>
        </p:spPr>
        <p:txBody>
          <a:bodyPr/>
          <a:lstStyle>
            <a:lvl1pPr>
              <a:defRPr/>
            </a:lvl1pPr>
          </a:lstStyle>
          <a:p>
            <a:pPr>
              <a:defRPr/>
            </a:pPr>
            <a:endParaRPr lang="ru-RU" altLang="ru-RU"/>
          </a:p>
        </p:txBody>
      </p:sp>
      <p:sp>
        <p:nvSpPr>
          <p:cNvPr id="6" name="Rectangle 13"/>
          <p:cNvSpPr>
            <a:spLocks noGrp="1" noChangeArrowheads="1"/>
          </p:cNvSpPr>
          <p:nvPr>
            <p:ph type="sldNum" idx="11"/>
          </p:nvPr>
        </p:nvSpPr>
        <p:spPr>
          <a:ln/>
        </p:spPr>
        <p:txBody>
          <a:bodyPr/>
          <a:lstStyle>
            <a:lvl1pPr>
              <a:defRPr/>
            </a:lvl1pPr>
          </a:lstStyle>
          <a:p>
            <a:pPr>
              <a:defRPr/>
            </a:pPr>
            <a:fld id="{9268DDAD-6D4C-4E64-B60B-C581F620FB03}" type="slidenum">
              <a:rPr lang="ru-RU" altLang="ru-RU"/>
              <a:pPr>
                <a:defRPr/>
              </a:pPr>
              <a:t>‹#›</a:t>
            </a:fld>
            <a:endParaRPr lang="ru-RU" altLang="ru-RU"/>
          </a:p>
        </p:txBody>
      </p:sp>
    </p:spTree>
    <p:extLst>
      <p:ext uri="{BB962C8B-B14F-4D97-AF65-F5344CB8AC3E}">
        <p14:creationId xmlns:p14="http://schemas.microsoft.com/office/powerpoint/2010/main" val="176707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idx="10"/>
          </p:nvPr>
        </p:nvSpPr>
        <p:spPr>
          <a:ln/>
        </p:spPr>
        <p:txBody>
          <a:bodyPr/>
          <a:lstStyle>
            <a:lvl1pPr>
              <a:defRPr/>
            </a:lvl1pPr>
          </a:lstStyle>
          <a:p>
            <a:pPr>
              <a:defRPr/>
            </a:pPr>
            <a:endParaRPr lang="ru-RU" altLang="ru-RU"/>
          </a:p>
        </p:txBody>
      </p:sp>
      <p:sp>
        <p:nvSpPr>
          <p:cNvPr id="5" name="Rectangle 13"/>
          <p:cNvSpPr>
            <a:spLocks noGrp="1" noChangeArrowheads="1"/>
          </p:cNvSpPr>
          <p:nvPr>
            <p:ph type="sldNum" idx="11"/>
          </p:nvPr>
        </p:nvSpPr>
        <p:spPr>
          <a:ln/>
        </p:spPr>
        <p:txBody>
          <a:bodyPr/>
          <a:lstStyle>
            <a:lvl1pPr>
              <a:defRPr/>
            </a:lvl1pPr>
          </a:lstStyle>
          <a:p>
            <a:pPr>
              <a:defRPr/>
            </a:pPr>
            <a:fld id="{BBB0F2BC-C2CA-44CE-B62B-05307434BF84}" type="slidenum">
              <a:rPr lang="ru-RU" altLang="ru-RU"/>
              <a:pPr>
                <a:defRPr/>
              </a:pPr>
              <a:t>‹#›</a:t>
            </a:fld>
            <a:endParaRPr lang="ru-RU" altLang="ru-RU"/>
          </a:p>
        </p:txBody>
      </p:sp>
    </p:spTree>
    <p:extLst>
      <p:ext uri="{BB962C8B-B14F-4D97-AF65-F5344CB8AC3E}">
        <p14:creationId xmlns:p14="http://schemas.microsoft.com/office/powerpoint/2010/main" val="1104655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050" y="274638"/>
            <a:ext cx="2054225" cy="57229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3450" cy="57229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idx="10"/>
          </p:nvPr>
        </p:nvSpPr>
        <p:spPr>
          <a:ln/>
        </p:spPr>
        <p:txBody>
          <a:bodyPr/>
          <a:lstStyle>
            <a:lvl1pPr>
              <a:defRPr/>
            </a:lvl1pPr>
          </a:lstStyle>
          <a:p>
            <a:pPr>
              <a:defRPr/>
            </a:pPr>
            <a:endParaRPr lang="ru-RU" altLang="ru-RU"/>
          </a:p>
        </p:txBody>
      </p:sp>
      <p:sp>
        <p:nvSpPr>
          <p:cNvPr id="5" name="Rectangle 13"/>
          <p:cNvSpPr>
            <a:spLocks noGrp="1" noChangeArrowheads="1"/>
          </p:cNvSpPr>
          <p:nvPr>
            <p:ph type="sldNum" idx="11"/>
          </p:nvPr>
        </p:nvSpPr>
        <p:spPr>
          <a:ln/>
        </p:spPr>
        <p:txBody>
          <a:bodyPr/>
          <a:lstStyle>
            <a:lvl1pPr>
              <a:defRPr/>
            </a:lvl1pPr>
          </a:lstStyle>
          <a:p>
            <a:pPr>
              <a:defRPr/>
            </a:pPr>
            <a:fld id="{85A2A801-1AD7-4A01-A88C-8D78B6007362}" type="slidenum">
              <a:rPr lang="ru-RU" altLang="ru-RU"/>
              <a:pPr>
                <a:defRPr/>
              </a:pPr>
              <a:t>‹#›</a:t>
            </a:fld>
            <a:endParaRPr lang="ru-RU" altLang="ru-RU"/>
          </a:p>
        </p:txBody>
      </p:sp>
    </p:spTree>
    <p:extLst>
      <p:ext uri="{BB962C8B-B14F-4D97-AF65-F5344CB8AC3E}">
        <p14:creationId xmlns:p14="http://schemas.microsoft.com/office/powerpoint/2010/main" val="392541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0075" cy="1133475"/>
          </a:xfrm>
        </p:spPr>
        <p:txBody>
          <a:bodyPr/>
          <a:lstStyle/>
          <a:p>
            <a:r>
              <a:rPr lang="ru-RU" smtClean="0"/>
              <a:t>Образец заголовка</a:t>
            </a:r>
            <a:endParaRPr lang="ru-RU"/>
          </a:p>
        </p:txBody>
      </p:sp>
      <p:sp>
        <p:nvSpPr>
          <p:cNvPr id="3" name="Rectangle 11"/>
          <p:cNvSpPr>
            <a:spLocks noGrp="1" noChangeArrowheads="1"/>
          </p:cNvSpPr>
          <p:nvPr>
            <p:ph type="dt" idx="10"/>
          </p:nvPr>
        </p:nvSpPr>
        <p:spPr>
          <a:ln/>
        </p:spPr>
        <p:txBody>
          <a:bodyPr/>
          <a:lstStyle>
            <a:lvl1pPr>
              <a:defRPr/>
            </a:lvl1pPr>
          </a:lstStyle>
          <a:p>
            <a:pPr>
              <a:defRPr/>
            </a:pPr>
            <a:endParaRPr lang="ru-RU" altLang="ru-RU"/>
          </a:p>
        </p:txBody>
      </p:sp>
      <p:sp>
        <p:nvSpPr>
          <p:cNvPr id="4" name="Rectangle 13"/>
          <p:cNvSpPr>
            <a:spLocks noGrp="1" noChangeArrowheads="1"/>
          </p:cNvSpPr>
          <p:nvPr>
            <p:ph type="sldNum" idx="11"/>
          </p:nvPr>
        </p:nvSpPr>
        <p:spPr>
          <a:ln/>
        </p:spPr>
        <p:txBody>
          <a:bodyPr/>
          <a:lstStyle>
            <a:lvl1pPr>
              <a:defRPr/>
            </a:lvl1pPr>
          </a:lstStyle>
          <a:p>
            <a:pPr>
              <a:defRPr/>
            </a:pPr>
            <a:fld id="{046820EC-0F4F-4828-B91D-8B0FC41317A8}" type="slidenum">
              <a:rPr lang="ru-RU" altLang="ru-RU"/>
              <a:pPr>
                <a:defRPr/>
              </a:pPr>
              <a:t>‹#›</a:t>
            </a:fld>
            <a:endParaRPr lang="ru-RU" altLang="ru-RU"/>
          </a:p>
        </p:txBody>
      </p:sp>
    </p:spTree>
    <p:extLst>
      <p:ext uri="{BB962C8B-B14F-4D97-AF65-F5344CB8AC3E}">
        <p14:creationId xmlns:p14="http://schemas.microsoft.com/office/powerpoint/2010/main" val="315333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9"/>
          <p:cNvSpPr>
            <a:spLocks noGrp="1" noChangeArrowheads="1"/>
          </p:cNvSpPr>
          <p:nvPr>
            <p:ph type="dt" idx="10"/>
          </p:nvPr>
        </p:nvSpPr>
        <p:spPr>
          <a:ln/>
        </p:spPr>
        <p:txBody>
          <a:bodyPr/>
          <a:lstStyle>
            <a:lvl1pPr>
              <a:defRPr/>
            </a:lvl1pPr>
          </a:lstStyle>
          <a:p>
            <a:pPr>
              <a:defRPr/>
            </a:pPr>
            <a:endParaRPr lang="ru-RU" altLang="ru-RU"/>
          </a:p>
        </p:txBody>
      </p:sp>
      <p:sp>
        <p:nvSpPr>
          <p:cNvPr id="5" name="Rectangle 11"/>
          <p:cNvSpPr>
            <a:spLocks noGrp="1" noChangeArrowheads="1"/>
          </p:cNvSpPr>
          <p:nvPr>
            <p:ph type="sldNum" idx="11"/>
          </p:nvPr>
        </p:nvSpPr>
        <p:spPr>
          <a:ln/>
        </p:spPr>
        <p:txBody>
          <a:bodyPr/>
          <a:lstStyle>
            <a:lvl1pPr>
              <a:defRPr/>
            </a:lvl1pPr>
          </a:lstStyle>
          <a:p>
            <a:pPr>
              <a:defRPr/>
            </a:pPr>
            <a:fld id="{892F3AEF-D1B5-4B34-8810-C34BA2E578E3}" type="slidenum">
              <a:rPr lang="ru-RU" altLang="ru-RU"/>
              <a:pPr>
                <a:defRPr/>
              </a:pPr>
              <a:t>‹#›</a:t>
            </a:fld>
            <a:endParaRPr lang="ru-RU" altLang="ru-RU"/>
          </a:p>
        </p:txBody>
      </p:sp>
    </p:spTree>
    <p:extLst>
      <p:ext uri="{BB962C8B-B14F-4D97-AF65-F5344CB8AC3E}">
        <p14:creationId xmlns:p14="http://schemas.microsoft.com/office/powerpoint/2010/main" val="403078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481138"/>
            <a:ext cx="4033838" cy="45164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3438" y="1481138"/>
            <a:ext cx="4033837" cy="45164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9"/>
          <p:cNvSpPr>
            <a:spLocks noGrp="1" noChangeArrowheads="1"/>
          </p:cNvSpPr>
          <p:nvPr>
            <p:ph type="dt" idx="10"/>
          </p:nvPr>
        </p:nvSpPr>
        <p:spPr>
          <a:ln/>
        </p:spPr>
        <p:txBody>
          <a:bodyPr/>
          <a:lstStyle>
            <a:lvl1pPr>
              <a:defRPr/>
            </a:lvl1pPr>
          </a:lstStyle>
          <a:p>
            <a:pPr>
              <a:defRPr/>
            </a:pPr>
            <a:endParaRPr lang="ru-RU" altLang="ru-RU"/>
          </a:p>
        </p:txBody>
      </p:sp>
      <p:sp>
        <p:nvSpPr>
          <p:cNvPr id="6" name="Rectangle 11"/>
          <p:cNvSpPr>
            <a:spLocks noGrp="1" noChangeArrowheads="1"/>
          </p:cNvSpPr>
          <p:nvPr>
            <p:ph type="sldNum" idx="11"/>
          </p:nvPr>
        </p:nvSpPr>
        <p:spPr>
          <a:ln/>
        </p:spPr>
        <p:txBody>
          <a:bodyPr/>
          <a:lstStyle>
            <a:lvl1pPr>
              <a:defRPr/>
            </a:lvl1pPr>
          </a:lstStyle>
          <a:p>
            <a:pPr>
              <a:defRPr/>
            </a:pPr>
            <a:fld id="{FE29F0D6-5EF3-4614-BC49-4A378F9F924D}" type="slidenum">
              <a:rPr lang="ru-RU" altLang="ru-RU"/>
              <a:pPr>
                <a:defRPr/>
              </a:pPr>
              <a:t>‹#›</a:t>
            </a:fld>
            <a:endParaRPr lang="ru-RU" altLang="ru-RU"/>
          </a:p>
        </p:txBody>
      </p:sp>
    </p:spTree>
    <p:extLst>
      <p:ext uri="{BB962C8B-B14F-4D97-AF65-F5344CB8AC3E}">
        <p14:creationId xmlns:p14="http://schemas.microsoft.com/office/powerpoint/2010/main" val="97061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9"/>
          <p:cNvSpPr>
            <a:spLocks noGrp="1" noChangeArrowheads="1"/>
          </p:cNvSpPr>
          <p:nvPr>
            <p:ph type="dt" idx="10"/>
          </p:nvPr>
        </p:nvSpPr>
        <p:spPr>
          <a:ln/>
        </p:spPr>
        <p:txBody>
          <a:bodyPr/>
          <a:lstStyle>
            <a:lvl1pPr>
              <a:defRPr/>
            </a:lvl1pPr>
          </a:lstStyle>
          <a:p>
            <a:pPr>
              <a:defRPr/>
            </a:pPr>
            <a:endParaRPr lang="ru-RU" altLang="ru-RU"/>
          </a:p>
        </p:txBody>
      </p:sp>
      <p:sp>
        <p:nvSpPr>
          <p:cNvPr id="8" name="Rectangle 11"/>
          <p:cNvSpPr>
            <a:spLocks noGrp="1" noChangeArrowheads="1"/>
          </p:cNvSpPr>
          <p:nvPr>
            <p:ph type="sldNum" idx="11"/>
          </p:nvPr>
        </p:nvSpPr>
        <p:spPr>
          <a:ln/>
        </p:spPr>
        <p:txBody>
          <a:bodyPr/>
          <a:lstStyle>
            <a:lvl1pPr>
              <a:defRPr/>
            </a:lvl1pPr>
          </a:lstStyle>
          <a:p>
            <a:pPr>
              <a:defRPr/>
            </a:pPr>
            <a:fld id="{11A80047-1780-4092-9D7F-387BD18A307E}" type="slidenum">
              <a:rPr lang="ru-RU" altLang="ru-RU"/>
              <a:pPr>
                <a:defRPr/>
              </a:pPr>
              <a:t>‹#›</a:t>
            </a:fld>
            <a:endParaRPr lang="ru-RU" altLang="ru-RU"/>
          </a:p>
        </p:txBody>
      </p:sp>
    </p:spTree>
    <p:extLst>
      <p:ext uri="{BB962C8B-B14F-4D97-AF65-F5344CB8AC3E}">
        <p14:creationId xmlns:p14="http://schemas.microsoft.com/office/powerpoint/2010/main" val="60095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9"/>
          <p:cNvSpPr>
            <a:spLocks noGrp="1" noChangeArrowheads="1"/>
          </p:cNvSpPr>
          <p:nvPr>
            <p:ph type="dt" idx="10"/>
          </p:nvPr>
        </p:nvSpPr>
        <p:spPr>
          <a:ln/>
        </p:spPr>
        <p:txBody>
          <a:bodyPr/>
          <a:lstStyle>
            <a:lvl1pPr>
              <a:defRPr/>
            </a:lvl1pPr>
          </a:lstStyle>
          <a:p>
            <a:pPr>
              <a:defRPr/>
            </a:pPr>
            <a:endParaRPr lang="ru-RU" altLang="ru-RU"/>
          </a:p>
        </p:txBody>
      </p:sp>
      <p:sp>
        <p:nvSpPr>
          <p:cNvPr id="4" name="Rectangle 11"/>
          <p:cNvSpPr>
            <a:spLocks noGrp="1" noChangeArrowheads="1"/>
          </p:cNvSpPr>
          <p:nvPr>
            <p:ph type="sldNum" idx="11"/>
          </p:nvPr>
        </p:nvSpPr>
        <p:spPr>
          <a:ln/>
        </p:spPr>
        <p:txBody>
          <a:bodyPr/>
          <a:lstStyle>
            <a:lvl1pPr>
              <a:defRPr/>
            </a:lvl1pPr>
          </a:lstStyle>
          <a:p>
            <a:pPr>
              <a:defRPr/>
            </a:pPr>
            <a:fld id="{A478D471-904D-448F-9339-CE768ED975BC}" type="slidenum">
              <a:rPr lang="ru-RU" altLang="ru-RU"/>
              <a:pPr>
                <a:defRPr/>
              </a:pPr>
              <a:t>‹#›</a:t>
            </a:fld>
            <a:endParaRPr lang="ru-RU" altLang="ru-RU"/>
          </a:p>
        </p:txBody>
      </p:sp>
    </p:spTree>
    <p:extLst>
      <p:ext uri="{BB962C8B-B14F-4D97-AF65-F5344CB8AC3E}">
        <p14:creationId xmlns:p14="http://schemas.microsoft.com/office/powerpoint/2010/main" val="1030495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9"/>
          <p:cNvSpPr>
            <a:spLocks noGrp="1" noChangeArrowheads="1"/>
          </p:cNvSpPr>
          <p:nvPr>
            <p:ph type="dt" idx="10"/>
          </p:nvPr>
        </p:nvSpPr>
        <p:spPr>
          <a:ln/>
        </p:spPr>
        <p:txBody>
          <a:bodyPr/>
          <a:lstStyle>
            <a:lvl1pPr>
              <a:defRPr/>
            </a:lvl1pPr>
          </a:lstStyle>
          <a:p>
            <a:pPr>
              <a:defRPr/>
            </a:pPr>
            <a:endParaRPr lang="ru-RU" altLang="ru-RU"/>
          </a:p>
        </p:txBody>
      </p:sp>
      <p:sp>
        <p:nvSpPr>
          <p:cNvPr id="3" name="Rectangle 11"/>
          <p:cNvSpPr>
            <a:spLocks noGrp="1" noChangeArrowheads="1"/>
          </p:cNvSpPr>
          <p:nvPr>
            <p:ph type="sldNum" idx="11"/>
          </p:nvPr>
        </p:nvSpPr>
        <p:spPr>
          <a:ln/>
        </p:spPr>
        <p:txBody>
          <a:bodyPr/>
          <a:lstStyle>
            <a:lvl1pPr>
              <a:defRPr/>
            </a:lvl1pPr>
          </a:lstStyle>
          <a:p>
            <a:pPr>
              <a:defRPr/>
            </a:pPr>
            <a:fld id="{A53117BB-8D84-417B-BFCD-5CB567020DFC}" type="slidenum">
              <a:rPr lang="ru-RU" altLang="ru-RU"/>
              <a:pPr>
                <a:defRPr/>
              </a:pPr>
              <a:t>‹#›</a:t>
            </a:fld>
            <a:endParaRPr lang="ru-RU" altLang="ru-RU"/>
          </a:p>
        </p:txBody>
      </p:sp>
    </p:spTree>
    <p:extLst>
      <p:ext uri="{BB962C8B-B14F-4D97-AF65-F5344CB8AC3E}">
        <p14:creationId xmlns:p14="http://schemas.microsoft.com/office/powerpoint/2010/main" val="283895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9"/>
          <p:cNvSpPr>
            <a:spLocks noGrp="1" noChangeArrowheads="1"/>
          </p:cNvSpPr>
          <p:nvPr>
            <p:ph type="dt" idx="10"/>
          </p:nvPr>
        </p:nvSpPr>
        <p:spPr>
          <a:ln/>
        </p:spPr>
        <p:txBody>
          <a:bodyPr/>
          <a:lstStyle>
            <a:lvl1pPr>
              <a:defRPr/>
            </a:lvl1pPr>
          </a:lstStyle>
          <a:p>
            <a:pPr>
              <a:defRPr/>
            </a:pPr>
            <a:endParaRPr lang="ru-RU" altLang="ru-RU"/>
          </a:p>
        </p:txBody>
      </p:sp>
      <p:sp>
        <p:nvSpPr>
          <p:cNvPr id="6" name="Rectangle 11"/>
          <p:cNvSpPr>
            <a:spLocks noGrp="1" noChangeArrowheads="1"/>
          </p:cNvSpPr>
          <p:nvPr>
            <p:ph type="sldNum" idx="11"/>
          </p:nvPr>
        </p:nvSpPr>
        <p:spPr>
          <a:ln/>
        </p:spPr>
        <p:txBody>
          <a:bodyPr/>
          <a:lstStyle>
            <a:lvl1pPr>
              <a:defRPr/>
            </a:lvl1pPr>
          </a:lstStyle>
          <a:p>
            <a:pPr>
              <a:defRPr/>
            </a:pPr>
            <a:fld id="{C4A68166-30DE-4EE4-AD21-AADE9639C786}" type="slidenum">
              <a:rPr lang="ru-RU" altLang="ru-RU"/>
              <a:pPr>
                <a:defRPr/>
              </a:pPr>
              <a:t>‹#›</a:t>
            </a:fld>
            <a:endParaRPr lang="ru-RU" altLang="ru-RU"/>
          </a:p>
        </p:txBody>
      </p:sp>
    </p:spTree>
    <p:extLst>
      <p:ext uri="{BB962C8B-B14F-4D97-AF65-F5344CB8AC3E}">
        <p14:creationId xmlns:p14="http://schemas.microsoft.com/office/powerpoint/2010/main" val="135255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9"/>
          <p:cNvSpPr>
            <a:spLocks noGrp="1" noChangeArrowheads="1"/>
          </p:cNvSpPr>
          <p:nvPr>
            <p:ph type="dt" idx="10"/>
          </p:nvPr>
        </p:nvSpPr>
        <p:spPr>
          <a:ln/>
        </p:spPr>
        <p:txBody>
          <a:bodyPr/>
          <a:lstStyle>
            <a:lvl1pPr>
              <a:defRPr/>
            </a:lvl1pPr>
          </a:lstStyle>
          <a:p>
            <a:pPr>
              <a:defRPr/>
            </a:pPr>
            <a:endParaRPr lang="ru-RU" altLang="ru-RU"/>
          </a:p>
        </p:txBody>
      </p:sp>
      <p:sp>
        <p:nvSpPr>
          <p:cNvPr id="6" name="Rectangle 11"/>
          <p:cNvSpPr>
            <a:spLocks noGrp="1" noChangeArrowheads="1"/>
          </p:cNvSpPr>
          <p:nvPr>
            <p:ph type="sldNum" idx="11"/>
          </p:nvPr>
        </p:nvSpPr>
        <p:spPr>
          <a:ln/>
        </p:spPr>
        <p:txBody>
          <a:bodyPr/>
          <a:lstStyle>
            <a:lvl1pPr>
              <a:defRPr/>
            </a:lvl1pPr>
          </a:lstStyle>
          <a:p>
            <a:pPr>
              <a:defRPr/>
            </a:pPr>
            <a:fld id="{B7975EC6-56CF-4E09-AE17-EEB796C51279}" type="slidenum">
              <a:rPr lang="ru-RU" altLang="ru-RU"/>
              <a:pPr>
                <a:defRPr/>
              </a:pPr>
              <a:t>‹#›</a:t>
            </a:fld>
            <a:endParaRPr lang="ru-RU" altLang="ru-RU"/>
          </a:p>
        </p:txBody>
      </p:sp>
    </p:spTree>
    <p:extLst>
      <p:ext uri="{BB962C8B-B14F-4D97-AF65-F5344CB8AC3E}">
        <p14:creationId xmlns:p14="http://schemas.microsoft.com/office/powerpoint/2010/main" val="332581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Freeform 1"/>
          <p:cNvSpPr>
            <a:spLocks noChangeArrowheads="1"/>
          </p:cNvSpPr>
          <p:nvPr/>
        </p:nvSpPr>
        <p:spPr bwMode="auto">
          <a:xfrm>
            <a:off x="715963" y="5002213"/>
            <a:ext cx="3802062" cy="1443037"/>
          </a:xfrm>
          <a:custGeom>
            <a:avLst/>
            <a:gdLst>
              <a:gd name="T0" fmla="*/ -217166 w 5760"/>
              <a:gd name="T1" fmla="*/ 948360 h 528"/>
              <a:gd name="T2" fmla="*/ 4723534 w 5760"/>
              <a:gd name="T3" fmla="*/ 1863923 h 528"/>
              <a:gd name="T4" fmla="*/ 3451559 w 5760"/>
              <a:gd name="T5" fmla="*/ 1863923 h 528"/>
              <a:gd name="T6" fmla="*/ -216506 w 5760"/>
              <a:gd name="T7" fmla="*/ 942893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329" y="347"/>
                </a:moveTo>
                <a:lnTo>
                  <a:pt x="7156" y="682"/>
                </a:lnTo>
                <a:lnTo>
                  <a:pt x="5229" y="682"/>
                </a:lnTo>
                <a:lnTo>
                  <a:pt x="-328" y="345"/>
                </a:lnTo>
              </a:path>
            </a:pathLst>
          </a:custGeom>
          <a:solidFill>
            <a:srgbClr val="B8E7A1">
              <a:alpha val="39999"/>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1027" name="Freeform 2"/>
          <p:cNvSpPr>
            <a:spLocks noChangeArrowheads="1"/>
          </p:cNvSpPr>
          <p:nvPr/>
        </p:nvSpPr>
        <p:spPr bwMode="auto">
          <a:xfrm>
            <a:off x="-53975" y="5784850"/>
            <a:ext cx="3802063" cy="838200"/>
          </a:xfrm>
          <a:custGeom>
            <a:avLst/>
            <a:gdLst>
              <a:gd name="T0" fmla="*/ 539286 w 5760"/>
              <a:gd name="T1" fmla="*/ 153988 h 528"/>
              <a:gd name="T2" fmla="*/ 4229795 w 5760"/>
              <a:gd name="T3" fmla="*/ 1082675 h 528"/>
              <a:gd name="T4" fmla="*/ 3453541 w 5760"/>
              <a:gd name="T5" fmla="*/ 1087438 h 528"/>
              <a:gd name="T6" fmla="*/ 547207 w 5760"/>
              <a:gd name="T7" fmla="*/ 160338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nvGrpSpPr>
          <p:cNvPr id="1028" name="Group 3"/>
          <p:cNvGrpSpPr>
            <a:grpSpLocks/>
          </p:cNvGrpSpPr>
          <p:nvPr/>
        </p:nvGrpSpPr>
        <p:grpSpPr bwMode="auto">
          <a:xfrm>
            <a:off x="-12700" y="5784850"/>
            <a:ext cx="3405188" cy="1082675"/>
            <a:chOff x="-8" y="3644"/>
            <a:chExt cx="2145" cy="682"/>
          </a:xfrm>
        </p:grpSpPr>
        <p:pic>
          <p:nvPicPr>
            <p:cNvPr id="2" name="Picture 4"/>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8" y="3644"/>
              <a:ext cx="2145" cy="6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6" name="Text Box 5"/>
            <p:cNvSpPr txBox="1">
              <a:spLocks noChangeArrowheads="1"/>
            </p:cNvSpPr>
            <p:nvPr/>
          </p:nvSpPr>
          <p:spPr bwMode="auto">
            <a:xfrm>
              <a:off x="175" y="4045"/>
              <a:ext cx="1065" cy="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pSp>
      <p:pic>
        <p:nvPicPr>
          <p:cNvPr id="1029" name="Picture 6"/>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9050" y="5772150"/>
            <a:ext cx="3421063" cy="1109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0" name="Rectangle 7"/>
          <p:cNvSpPr>
            <a:spLocks noGrp="1" noChangeArrowheads="1"/>
          </p:cNvSpPr>
          <p:nvPr>
            <p:ph type="title"/>
          </p:nvPr>
        </p:nvSpPr>
        <p:spPr bwMode="auto">
          <a:xfrm>
            <a:off x="457200" y="274638"/>
            <a:ext cx="82200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1031" name="Rectangle 8"/>
          <p:cNvSpPr>
            <a:spLocks noGrp="1" noChangeArrowheads="1"/>
          </p:cNvSpPr>
          <p:nvPr>
            <p:ph type="body" idx="1"/>
          </p:nvPr>
        </p:nvSpPr>
        <p:spPr bwMode="auto">
          <a:xfrm>
            <a:off x="457200" y="1481138"/>
            <a:ext cx="8220075" cy="451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1033" name="Rectangle 9"/>
          <p:cNvSpPr>
            <a:spLocks noGrp="1" noChangeArrowheads="1"/>
          </p:cNvSpPr>
          <p:nvPr>
            <p:ph type="dt"/>
          </p:nvPr>
        </p:nvSpPr>
        <p:spPr bwMode="auto">
          <a:xfrm>
            <a:off x="6727825" y="6408738"/>
            <a:ext cx="1909763"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endParaRPr lang="ru-RU" altLang="ru-RU"/>
          </a:p>
        </p:txBody>
      </p:sp>
      <p:sp>
        <p:nvSpPr>
          <p:cNvPr id="3" name="Text Box 10"/>
          <p:cNvSpPr txBox="1">
            <a:spLocks noChangeArrowheads="1"/>
          </p:cNvSpPr>
          <p:nvPr/>
        </p:nvSpPr>
        <p:spPr bwMode="auto">
          <a:xfrm>
            <a:off x="4379913" y="6408738"/>
            <a:ext cx="23510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5" name="Rectangle 11"/>
          <p:cNvSpPr>
            <a:spLocks noGrp="1" noChangeArrowheads="1"/>
          </p:cNvSpPr>
          <p:nvPr>
            <p:ph type="sldNum"/>
          </p:nvPr>
        </p:nvSpPr>
        <p:spPr bwMode="auto">
          <a:xfrm>
            <a:off x="8647113" y="6408738"/>
            <a:ext cx="357187"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fld id="{BD358483-4258-4AAE-BA95-77EDF80B5EB3}"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100" b="1" kern="1200">
          <a:solidFill>
            <a:srgbClr val="4E5B6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100" b="1">
          <a:solidFill>
            <a:srgbClr val="4E5B6F"/>
          </a:solidFill>
          <a:latin typeface="Lucida Sans Unicode" panose="020B0602030504020204" pitchFamily="34" charset="0"/>
          <a:ea typeface="Arial Unicode MS" panose="020B0604020202020204" pitchFamily="34" charset="-128"/>
          <a:cs typeface="Arial Unicode MS" panose="020B0604020202020204" pitchFamily="34" charset="-128"/>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100" b="1">
          <a:solidFill>
            <a:srgbClr val="4E5B6F"/>
          </a:solidFill>
          <a:latin typeface="Lucida Sans Unicode" panose="020B0602030504020204" pitchFamily="34" charset="0"/>
          <a:ea typeface="Arial Unicode MS" panose="020B0604020202020204" pitchFamily="34" charset="-128"/>
          <a:cs typeface="Arial Unicode MS" panose="020B0604020202020204" pitchFamily="34" charset="-128"/>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100" b="1">
          <a:solidFill>
            <a:srgbClr val="4E5B6F"/>
          </a:solidFill>
          <a:latin typeface="Lucida Sans Unicode" panose="020B0602030504020204" pitchFamily="34" charset="0"/>
          <a:ea typeface="Arial Unicode MS" panose="020B0604020202020204" pitchFamily="34" charset="-128"/>
          <a:cs typeface="Arial Unicode MS" panose="020B0604020202020204" pitchFamily="34" charset="-128"/>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100" b="1">
          <a:solidFill>
            <a:srgbClr val="4E5B6F"/>
          </a:solidFill>
          <a:latin typeface="Lucida Sans Unicode" panose="020B0602030504020204" pitchFamily="34" charset="0"/>
          <a:ea typeface="Arial Unicode MS" panose="020B0604020202020204" pitchFamily="34" charset="-128"/>
          <a:cs typeface="Arial Unicode MS" panose="020B0604020202020204"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100" b="1">
          <a:solidFill>
            <a:srgbClr val="4E5B6F"/>
          </a:solidFill>
          <a:latin typeface="Lucida Sans Unicode" panose="020B0602030504020204" pitchFamily="34" charset="0"/>
          <a:ea typeface="Arial Unicode MS" panose="020B0604020202020204" pitchFamily="34" charset="-128"/>
          <a:cs typeface="Arial Unicode MS" panose="020B0604020202020204"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100" b="1">
          <a:solidFill>
            <a:srgbClr val="4E5B6F"/>
          </a:solidFill>
          <a:latin typeface="Lucida Sans Unicode" panose="020B0602030504020204" pitchFamily="34" charset="0"/>
          <a:ea typeface="Arial Unicode MS" panose="020B0604020202020204" pitchFamily="34" charset="-128"/>
          <a:cs typeface="Arial Unicode MS" panose="020B0604020202020204"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100" b="1">
          <a:solidFill>
            <a:srgbClr val="4E5B6F"/>
          </a:solidFill>
          <a:latin typeface="Lucida Sans Unicode" panose="020B0602030504020204" pitchFamily="34" charset="0"/>
          <a:ea typeface="Arial Unicode MS" panose="020B0604020202020204" pitchFamily="34" charset="-128"/>
          <a:cs typeface="Arial Unicode MS" panose="020B0604020202020204"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100" b="1">
          <a:solidFill>
            <a:srgbClr val="4E5B6F"/>
          </a:solidFill>
          <a:latin typeface="Lucida Sans Unicode" panose="020B0602030504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49263" rtl="0" eaLnBrk="0" fontAlgn="base" hangingPunct="0">
        <a:spcBef>
          <a:spcPts val="4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1pPr>
      <a:lvl2pPr marL="742950" indent="-285750" algn="l" defTabSz="449263" rtl="0" eaLnBrk="0" fontAlgn="base" hangingPunct="0">
        <a:spcBef>
          <a:spcPts val="325"/>
        </a:spcBef>
        <a:spcAft>
          <a:spcPct val="0"/>
        </a:spcAft>
        <a:buClr>
          <a:srgbClr val="000000"/>
        </a:buClr>
        <a:buSzPct val="100000"/>
        <a:buFont typeface="Times New Roman" panose="02020603050405020304" pitchFamily="18" charset="0"/>
        <a:defRPr sz="2300" kern="1200">
          <a:solidFill>
            <a:srgbClr val="000000"/>
          </a:solidFill>
          <a:latin typeface="+mn-lt"/>
          <a:ea typeface="+mn-ea"/>
          <a:cs typeface="+mn-cs"/>
        </a:defRPr>
      </a:lvl2pPr>
      <a:lvl3pPr marL="1143000" indent="-228600" algn="l" defTabSz="449263" rtl="0" eaLnBrk="0" fontAlgn="base" hangingPunct="0">
        <a:spcBef>
          <a:spcPts val="350"/>
        </a:spcBef>
        <a:spcAft>
          <a:spcPct val="0"/>
        </a:spcAft>
        <a:buClr>
          <a:srgbClr val="000000"/>
        </a:buClr>
        <a:buSzPct val="100000"/>
        <a:buFont typeface="Times New Roman" panose="02020603050405020304" pitchFamily="18" charset="0"/>
        <a:defRPr sz="2100" kern="1200">
          <a:solidFill>
            <a:srgbClr val="000000"/>
          </a:solidFill>
          <a:latin typeface="+mn-lt"/>
          <a:ea typeface="+mn-ea"/>
          <a:cs typeface="+mn-cs"/>
        </a:defRPr>
      </a:lvl3pPr>
      <a:lvl4pPr marL="1600200" indent="-228600" algn="l" defTabSz="449263" rtl="0" eaLnBrk="0" fontAlgn="base" hangingPunct="0">
        <a:spcBef>
          <a:spcPts val="350"/>
        </a:spcBef>
        <a:spcAft>
          <a:spcPct val="0"/>
        </a:spcAft>
        <a:buClr>
          <a:srgbClr val="000000"/>
        </a:buClr>
        <a:buSzPct val="100000"/>
        <a:buFont typeface="Times New Roman" panose="02020603050405020304" pitchFamily="18" charset="0"/>
        <a:defRPr sz="1900" kern="1200">
          <a:solidFill>
            <a:srgbClr val="000000"/>
          </a:solidFill>
          <a:latin typeface="+mn-lt"/>
          <a:ea typeface="+mn-ea"/>
          <a:cs typeface="+mn-cs"/>
        </a:defRPr>
      </a:lvl4pPr>
      <a:lvl5pPr marL="2057400" indent="-228600" algn="l" defTabSz="449263" rtl="0" eaLnBrk="0" fontAlgn="base" hangingPunct="0">
        <a:spcBef>
          <a:spcPts val="3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4664075"/>
            <a:ext cx="9150350" cy="1588"/>
          </a:xfrm>
          <a:prstGeom prst="rtTriangle">
            <a:avLst/>
          </a:prstGeom>
          <a:gradFill rotWithShape="0">
            <a:gsLst>
              <a:gs pos="0">
                <a:srgbClr val="4AA400"/>
              </a:gs>
              <a:gs pos="50000">
                <a:srgbClr val="8DF24D"/>
              </a:gs>
              <a:gs pos="100000">
                <a:srgbClr val="4AA400"/>
              </a:gs>
            </a:gsLst>
            <a:lin ang="13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pSp>
        <p:nvGrpSpPr>
          <p:cNvPr id="2051" name="Group 2"/>
          <p:cNvGrpSpPr>
            <a:grpSpLocks/>
          </p:cNvGrpSpPr>
          <p:nvPr/>
        </p:nvGrpSpPr>
        <p:grpSpPr bwMode="auto">
          <a:xfrm>
            <a:off x="-3175" y="4953000"/>
            <a:ext cx="9137650" cy="1901825"/>
            <a:chOff x="-2" y="3120"/>
            <a:chExt cx="5756" cy="1198"/>
          </a:xfrm>
        </p:grpSpPr>
        <p:sp>
          <p:nvSpPr>
            <p:cNvPr id="2057" name="Freeform 3"/>
            <p:cNvSpPr>
              <a:spLocks noChangeArrowheads="1"/>
            </p:cNvSpPr>
            <p:nvPr/>
          </p:nvSpPr>
          <p:spPr bwMode="auto">
            <a:xfrm>
              <a:off x="1067" y="3120"/>
              <a:ext cx="4683" cy="300"/>
            </a:xfrm>
            <a:custGeom>
              <a:avLst/>
              <a:gdLst>
                <a:gd name="T0" fmla="*/ 4683 w 4697"/>
                <a:gd name="T1" fmla="*/ 0 h 367"/>
                <a:gd name="T2" fmla="*/ 4683 w 4697"/>
                <a:gd name="T3" fmla="*/ 300 h 367"/>
                <a:gd name="T4" fmla="*/ 0 w 4697"/>
                <a:gd name="T5" fmla="*/ 178 h 367"/>
                <a:gd name="T6" fmla="*/ 4683 w 4697"/>
                <a:gd name="T7" fmla="*/ 0 h 367"/>
                <a:gd name="T8" fmla="*/ 0 60000 65536"/>
                <a:gd name="T9" fmla="*/ 0 60000 65536"/>
                <a:gd name="T10" fmla="*/ 0 60000 65536"/>
                <a:gd name="T11" fmla="*/ 0 60000 65536"/>
                <a:gd name="T12" fmla="*/ 0 w 4697"/>
                <a:gd name="T13" fmla="*/ 0 h 367"/>
                <a:gd name="T14" fmla="*/ 4697 w 4697"/>
                <a:gd name="T15" fmla="*/ 367 h 367"/>
              </a:gdLst>
              <a:ahLst/>
              <a:cxnLst>
                <a:cxn ang="T8">
                  <a:pos x="T0" y="T1"/>
                </a:cxn>
                <a:cxn ang="T9">
                  <a:pos x="T2" y="T3"/>
                </a:cxn>
                <a:cxn ang="T10">
                  <a:pos x="T4" y="T5"/>
                </a:cxn>
                <a:cxn ang="T11">
                  <a:pos x="T6" y="T7"/>
                </a:cxn>
              </a:cxnLst>
              <a:rect l="T12" t="T13" r="T14" b="T15"/>
              <a:pathLst>
                <a:path w="4697" h="367">
                  <a:moveTo>
                    <a:pt x="4697" y="0"/>
                  </a:moveTo>
                  <a:lnTo>
                    <a:pt x="4697" y="367"/>
                  </a:lnTo>
                  <a:lnTo>
                    <a:pt x="0" y="218"/>
                  </a:lnTo>
                  <a:lnTo>
                    <a:pt x="4697" y="0"/>
                  </a:lnTo>
                  <a:close/>
                </a:path>
              </a:pathLst>
            </a:custGeom>
            <a:solidFill>
              <a:srgbClr val="B8E7A1">
                <a:alpha val="39999"/>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sp>
          <p:nvSpPr>
            <p:cNvPr id="2058" name="Freeform 4"/>
            <p:cNvSpPr>
              <a:spLocks noChangeArrowheads="1"/>
            </p:cNvSpPr>
            <p:nvPr/>
          </p:nvSpPr>
          <p:spPr bwMode="auto">
            <a:xfrm>
              <a:off x="29" y="3298"/>
              <a:ext cx="5722" cy="489"/>
            </a:xfrm>
            <a:custGeom>
              <a:avLst/>
              <a:gdLst>
                <a:gd name="T0" fmla="*/ 0 w 5760"/>
                <a:gd name="T1" fmla="*/ 0 h 528"/>
                <a:gd name="T2" fmla="*/ 5722 w 5760"/>
                <a:gd name="T3" fmla="*/ 0 h 528"/>
                <a:gd name="T4" fmla="*/ 5722 w 5760"/>
                <a:gd name="T5" fmla="*/ 489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p>
          </p:txBody>
        </p:sp>
        <p:grpSp>
          <p:nvGrpSpPr>
            <p:cNvPr id="2" name="Group 5"/>
            <p:cNvGrpSpPr>
              <a:grpSpLocks/>
            </p:cNvGrpSpPr>
            <p:nvPr/>
          </p:nvGrpSpPr>
          <p:grpSpPr bwMode="auto">
            <a:xfrm>
              <a:off x="2" y="3145"/>
              <a:ext cx="5752" cy="1173"/>
              <a:chOff x="2" y="3145"/>
              <a:chExt cx="5752" cy="1173"/>
            </a:xfrm>
          </p:grpSpPr>
          <p:pic>
            <p:nvPicPr>
              <p:cNvPr id="3" name="Picture 6"/>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 y="3145"/>
                <a:ext cx="5752" cy="11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62" name="Text Box 7"/>
              <p:cNvSpPr txBox="1">
                <a:spLocks noChangeArrowheads="1"/>
              </p:cNvSpPr>
              <p:nvPr/>
            </p:nvSpPr>
            <p:spPr bwMode="auto">
              <a:xfrm>
                <a:off x="6" y="315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pSp>
        <p:pic>
          <p:nvPicPr>
            <p:cNvPr id="2060" name="Picture 8"/>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 y="3141"/>
              <a:ext cx="5756" cy="5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052" name="Rectangle 9"/>
          <p:cNvSpPr>
            <a:spLocks noGrp="1" noChangeArrowheads="1"/>
          </p:cNvSpPr>
          <p:nvPr>
            <p:ph type="title"/>
          </p:nvPr>
        </p:nvSpPr>
        <p:spPr bwMode="auto">
          <a:xfrm>
            <a:off x="457200" y="274638"/>
            <a:ext cx="82200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2053" name="Rectangle 10"/>
          <p:cNvSpPr>
            <a:spLocks noGrp="1" noChangeArrowheads="1"/>
          </p:cNvSpPr>
          <p:nvPr>
            <p:ph type="body" idx="1"/>
          </p:nvPr>
        </p:nvSpPr>
        <p:spPr bwMode="auto">
          <a:xfrm>
            <a:off x="457200" y="1481138"/>
            <a:ext cx="8220075" cy="451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059" name="Rectangle 11"/>
          <p:cNvSpPr>
            <a:spLocks noGrp="1" noChangeArrowheads="1"/>
          </p:cNvSpPr>
          <p:nvPr>
            <p:ph type="dt"/>
          </p:nvPr>
        </p:nvSpPr>
        <p:spPr bwMode="auto">
          <a:xfrm>
            <a:off x="6727825" y="6408738"/>
            <a:ext cx="1909763"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723900" algn="l"/>
                <a:tab pos="1447800" algn="l"/>
              </a:tabLst>
              <a:defRPr sz="1000" smtClean="0">
                <a:solidFill>
                  <a:srgbClr val="FFFFFF"/>
                </a:solidFill>
                <a:latin typeface="+mn-lt"/>
              </a:defRPr>
            </a:lvl1pPr>
          </a:lstStyle>
          <a:p>
            <a:pPr>
              <a:defRPr/>
            </a:pPr>
            <a:endParaRPr lang="ru-RU" altLang="ru-RU"/>
          </a:p>
        </p:txBody>
      </p:sp>
      <p:sp>
        <p:nvSpPr>
          <p:cNvPr id="2055" name="Text Box 12"/>
          <p:cNvSpPr txBox="1">
            <a:spLocks noChangeArrowheads="1"/>
          </p:cNvSpPr>
          <p:nvPr/>
        </p:nvSpPr>
        <p:spPr bwMode="auto">
          <a:xfrm>
            <a:off x="4379913" y="6408738"/>
            <a:ext cx="23510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1" name="Rectangle 13"/>
          <p:cNvSpPr>
            <a:spLocks noGrp="1" noChangeArrowheads="1"/>
          </p:cNvSpPr>
          <p:nvPr>
            <p:ph type="sldNum"/>
          </p:nvPr>
        </p:nvSpPr>
        <p:spPr bwMode="auto">
          <a:xfrm>
            <a:off x="8647113" y="6408738"/>
            <a:ext cx="357187"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ClrTx/>
              <a:buSzPct val="100000"/>
              <a:buFontTx/>
              <a:buNone/>
              <a:defRPr sz="1000" smtClean="0">
                <a:solidFill>
                  <a:srgbClr val="FFFFFF"/>
                </a:solidFill>
                <a:latin typeface="+mn-lt"/>
              </a:defRPr>
            </a:lvl1pPr>
          </a:lstStyle>
          <a:p>
            <a:pPr>
              <a:defRPr/>
            </a:pPr>
            <a:fld id="{FE72ACA3-AAA3-4F0E-A68A-53A68174A0E2}"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100" b="1" kern="1200">
          <a:solidFill>
            <a:srgbClr val="4E5B6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100" b="1">
          <a:solidFill>
            <a:srgbClr val="4E5B6F"/>
          </a:solidFill>
          <a:latin typeface="Lucida Sans Unicode" panose="020B0602030504020204" pitchFamily="34" charset="0"/>
          <a:ea typeface="Arial Unicode MS" panose="020B0604020202020204" pitchFamily="34" charset="-128"/>
          <a:cs typeface="Arial Unicode MS" panose="020B0604020202020204" pitchFamily="34" charset="-128"/>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100" b="1">
          <a:solidFill>
            <a:srgbClr val="4E5B6F"/>
          </a:solidFill>
          <a:latin typeface="Lucida Sans Unicode" panose="020B0602030504020204" pitchFamily="34" charset="0"/>
          <a:ea typeface="Arial Unicode MS" panose="020B0604020202020204" pitchFamily="34" charset="-128"/>
          <a:cs typeface="Arial Unicode MS" panose="020B0604020202020204" pitchFamily="34" charset="-128"/>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100" b="1">
          <a:solidFill>
            <a:srgbClr val="4E5B6F"/>
          </a:solidFill>
          <a:latin typeface="Lucida Sans Unicode" panose="020B0602030504020204" pitchFamily="34" charset="0"/>
          <a:ea typeface="Arial Unicode MS" panose="020B0604020202020204" pitchFamily="34" charset="-128"/>
          <a:cs typeface="Arial Unicode MS" panose="020B0604020202020204" pitchFamily="34" charset="-128"/>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100" b="1">
          <a:solidFill>
            <a:srgbClr val="4E5B6F"/>
          </a:solidFill>
          <a:latin typeface="Lucida Sans Unicode" panose="020B0602030504020204" pitchFamily="34" charset="0"/>
          <a:ea typeface="Arial Unicode MS" panose="020B0604020202020204" pitchFamily="34" charset="-128"/>
          <a:cs typeface="Arial Unicode MS" panose="020B0604020202020204"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100" b="1">
          <a:solidFill>
            <a:srgbClr val="4E5B6F"/>
          </a:solidFill>
          <a:latin typeface="Lucida Sans Unicode" panose="020B0602030504020204" pitchFamily="34" charset="0"/>
          <a:ea typeface="Arial Unicode MS" panose="020B0604020202020204" pitchFamily="34" charset="-128"/>
          <a:cs typeface="Arial Unicode MS" panose="020B0604020202020204"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100" b="1">
          <a:solidFill>
            <a:srgbClr val="4E5B6F"/>
          </a:solidFill>
          <a:latin typeface="Lucida Sans Unicode" panose="020B0602030504020204" pitchFamily="34" charset="0"/>
          <a:ea typeface="Arial Unicode MS" panose="020B0604020202020204" pitchFamily="34" charset="-128"/>
          <a:cs typeface="Arial Unicode MS" panose="020B0604020202020204"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100" b="1">
          <a:solidFill>
            <a:srgbClr val="4E5B6F"/>
          </a:solidFill>
          <a:latin typeface="Lucida Sans Unicode" panose="020B0602030504020204" pitchFamily="34" charset="0"/>
          <a:ea typeface="Arial Unicode MS" panose="020B0604020202020204" pitchFamily="34" charset="-128"/>
          <a:cs typeface="Arial Unicode MS" panose="020B0604020202020204"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4100" b="1">
          <a:solidFill>
            <a:srgbClr val="4E5B6F"/>
          </a:solidFill>
          <a:latin typeface="Lucida Sans Unicode" panose="020B0602030504020204" pitchFamily="34" charset="0"/>
          <a:ea typeface="Arial Unicode MS" panose="020B0604020202020204" pitchFamily="34" charset="-128"/>
          <a:cs typeface="Arial Unicode MS" panose="020B0604020202020204" pitchFamily="34" charset="-128"/>
        </a:defRPr>
      </a:lvl9pPr>
    </p:titleStyle>
    <p:bodyStyle>
      <a:lvl1pPr marL="342900" indent="-342900" algn="l" defTabSz="449263" rtl="0" eaLnBrk="0" fontAlgn="base" hangingPunct="0">
        <a:spcBef>
          <a:spcPts val="400"/>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1pPr>
      <a:lvl2pPr marL="742950" indent="-285750" algn="l" defTabSz="449263" rtl="0" eaLnBrk="0" fontAlgn="base" hangingPunct="0">
        <a:spcBef>
          <a:spcPts val="325"/>
        </a:spcBef>
        <a:spcAft>
          <a:spcPct val="0"/>
        </a:spcAft>
        <a:buClr>
          <a:srgbClr val="000000"/>
        </a:buClr>
        <a:buSzPct val="100000"/>
        <a:buFont typeface="Times New Roman" panose="02020603050405020304" pitchFamily="18" charset="0"/>
        <a:defRPr sz="2300" kern="1200">
          <a:solidFill>
            <a:srgbClr val="000000"/>
          </a:solidFill>
          <a:latin typeface="+mn-lt"/>
          <a:ea typeface="+mn-ea"/>
          <a:cs typeface="+mn-cs"/>
        </a:defRPr>
      </a:lvl2pPr>
      <a:lvl3pPr marL="1143000" indent="-228600" algn="l" defTabSz="449263" rtl="0" eaLnBrk="0" fontAlgn="base" hangingPunct="0">
        <a:spcBef>
          <a:spcPts val="350"/>
        </a:spcBef>
        <a:spcAft>
          <a:spcPct val="0"/>
        </a:spcAft>
        <a:buClr>
          <a:srgbClr val="000000"/>
        </a:buClr>
        <a:buSzPct val="100000"/>
        <a:buFont typeface="Times New Roman" panose="02020603050405020304" pitchFamily="18" charset="0"/>
        <a:defRPr sz="2100" kern="1200">
          <a:solidFill>
            <a:srgbClr val="000000"/>
          </a:solidFill>
          <a:latin typeface="+mn-lt"/>
          <a:ea typeface="+mn-ea"/>
          <a:cs typeface="+mn-cs"/>
        </a:defRPr>
      </a:lvl3pPr>
      <a:lvl4pPr marL="1600200" indent="-228600" algn="l" defTabSz="449263" rtl="0" eaLnBrk="0" fontAlgn="base" hangingPunct="0">
        <a:spcBef>
          <a:spcPts val="350"/>
        </a:spcBef>
        <a:spcAft>
          <a:spcPct val="0"/>
        </a:spcAft>
        <a:buClr>
          <a:srgbClr val="000000"/>
        </a:buClr>
        <a:buSzPct val="100000"/>
        <a:buFont typeface="Times New Roman" panose="02020603050405020304" pitchFamily="18" charset="0"/>
        <a:defRPr sz="1900" kern="1200">
          <a:solidFill>
            <a:srgbClr val="000000"/>
          </a:solidFill>
          <a:latin typeface="+mn-lt"/>
          <a:ea typeface="+mn-ea"/>
          <a:cs typeface="+mn-cs"/>
        </a:defRPr>
      </a:lvl4pPr>
      <a:lvl5pPr marL="2057400" indent="-228600" algn="l" defTabSz="449263" rtl="0" eaLnBrk="0" fontAlgn="base" hangingPunct="0">
        <a:spcBef>
          <a:spcPts val="3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pn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3.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2.jpe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 Id="rId9" Type="http://schemas.openxmlformats.org/officeDocument/2006/relationships/image" Target="../media/image67.jpeg"/></Relationships>
</file>

<file path=ppt/slides/_rels/slide14.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1.jpeg"/><Relationship Id="rId11" Type="http://schemas.openxmlformats.org/officeDocument/2006/relationships/image" Target="../media/image76.jpeg"/><Relationship Id="rId5" Type="http://schemas.openxmlformats.org/officeDocument/2006/relationships/image" Target="../media/image70.jpeg"/><Relationship Id="rId10" Type="http://schemas.openxmlformats.org/officeDocument/2006/relationships/image" Target="../media/image75.jpeg"/><Relationship Id="rId4" Type="http://schemas.openxmlformats.org/officeDocument/2006/relationships/image" Target="../media/image69.jpeg"/><Relationship Id="rId9" Type="http://schemas.openxmlformats.org/officeDocument/2006/relationships/image" Target="../media/image74.png"/></Relationships>
</file>

<file path=ppt/slides/_rels/slide15.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1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17.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18.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image" Target="../media/image93.png"/><Relationship Id="rId4" Type="http://schemas.openxmlformats.org/officeDocument/2006/relationships/image" Target="../media/image92.jpeg"/></Relationships>
</file>

<file path=ppt/slides/_rels/slide19.xml.rels><?xml version="1.0" encoding="UTF-8" standalone="yes"?>
<Relationships xmlns="http://schemas.openxmlformats.org/package/2006/relationships"><Relationship Id="rId3" Type="http://schemas.openxmlformats.org/officeDocument/2006/relationships/image" Target="../media/image96.jpeg"/><Relationship Id="rId7" Type="http://schemas.openxmlformats.org/officeDocument/2006/relationships/image" Target="../media/image10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2.jpeg"/><Relationship Id="rId7" Type="http://schemas.openxmlformats.org/officeDocument/2006/relationships/image" Target="../media/image106.jpe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105.jpeg"/><Relationship Id="rId5" Type="http://schemas.openxmlformats.org/officeDocument/2006/relationships/image" Target="../media/image104.jpeg"/><Relationship Id="rId10" Type="http://schemas.openxmlformats.org/officeDocument/2006/relationships/image" Target="../media/image109.jpeg"/><Relationship Id="rId4" Type="http://schemas.openxmlformats.org/officeDocument/2006/relationships/image" Target="../media/image103.jpeg"/><Relationship Id="rId9" Type="http://schemas.openxmlformats.org/officeDocument/2006/relationships/image" Target="../media/image108.jpeg"/></Relationships>
</file>

<file path=ppt/slides/_rels/slide2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12.jpeg"/><Relationship Id="rId7" Type="http://schemas.openxmlformats.org/officeDocument/2006/relationships/image" Target="../media/image11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25.jpeg"/><Relationship Id="rId5" Type="http://schemas.openxmlformats.org/officeDocument/2006/relationships/image" Target="../media/image124.jpeg"/><Relationship Id="rId4" Type="http://schemas.openxmlformats.org/officeDocument/2006/relationships/image" Target="../media/image123.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126.jpeg"/><Relationship Id="rId7" Type="http://schemas.openxmlformats.org/officeDocument/2006/relationships/image" Target="../media/image130.jpe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jpeg"/></Relationships>
</file>

<file path=ppt/slides/_rels/slide31.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133.jpeg"/><Relationship Id="rId4" Type="http://schemas.openxmlformats.org/officeDocument/2006/relationships/image" Target="../media/image132.jpeg"/></Relationships>
</file>

<file path=ppt/slides/_rels/slide32.xml.rels><?xml version="1.0" encoding="UTF-8" standalone="yes"?>
<Relationships xmlns="http://schemas.openxmlformats.org/package/2006/relationships"><Relationship Id="rId3" Type="http://schemas.openxmlformats.org/officeDocument/2006/relationships/image" Target="../media/image134.jpeg"/><Relationship Id="rId7" Type="http://schemas.openxmlformats.org/officeDocument/2006/relationships/image" Target="../media/image138.jpe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137.jpeg"/><Relationship Id="rId5" Type="http://schemas.openxmlformats.org/officeDocument/2006/relationships/image" Target="../media/image136.jpeg"/><Relationship Id="rId4" Type="http://schemas.openxmlformats.org/officeDocument/2006/relationships/image" Target="../media/image135.jpeg"/></Relationships>
</file>

<file path=ppt/slides/_rels/slide33.xml.rels><?xml version="1.0" encoding="UTF-8" standalone="yes"?>
<Relationships xmlns="http://schemas.openxmlformats.org/package/2006/relationships"><Relationship Id="rId3" Type="http://schemas.openxmlformats.org/officeDocument/2006/relationships/image" Target="../media/image139.jpeg"/><Relationship Id="rId7" Type="http://schemas.openxmlformats.org/officeDocument/2006/relationships/image" Target="../media/image143.jpeg"/><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image" Target="../media/image142.jpeg"/><Relationship Id="rId5" Type="http://schemas.openxmlformats.org/officeDocument/2006/relationships/image" Target="../media/image141.jpeg"/><Relationship Id="rId4" Type="http://schemas.openxmlformats.org/officeDocument/2006/relationships/image" Target="../media/image140.jpeg"/></Relationships>
</file>

<file path=ppt/slides/_rels/slide34.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146.jpeg"/></Relationships>
</file>

<file path=ppt/slides/_rels/slide36.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150.jpeg"/><Relationship Id="rId5" Type="http://schemas.openxmlformats.org/officeDocument/2006/relationships/image" Target="../media/image149.jpeg"/><Relationship Id="rId4" Type="http://schemas.openxmlformats.org/officeDocument/2006/relationships/image" Target="../media/image148.jpeg"/></Relationships>
</file>

<file path=ppt/slides/_rels/slide37.xml.rels><?xml version="1.0" encoding="UTF-8" standalone="yes"?>
<Relationships xmlns="http://schemas.openxmlformats.org/package/2006/relationships"><Relationship Id="rId3" Type="http://schemas.openxmlformats.org/officeDocument/2006/relationships/image" Target="../media/image151.jpeg"/><Relationship Id="rId7" Type="http://schemas.openxmlformats.org/officeDocument/2006/relationships/image" Target="../media/image155.jpeg"/><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image" Target="../media/image154.jpeg"/><Relationship Id="rId5" Type="http://schemas.openxmlformats.org/officeDocument/2006/relationships/image" Target="../media/image153.jpeg"/><Relationship Id="rId4" Type="http://schemas.openxmlformats.org/officeDocument/2006/relationships/image" Target="../media/image152.jpeg"/></Relationships>
</file>

<file path=ppt/slides/_rels/slide38.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57.jpeg"/><Relationship Id="rId7" Type="http://schemas.openxmlformats.org/officeDocument/2006/relationships/image" Target="../media/image161.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60.jpeg"/><Relationship Id="rId5" Type="http://schemas.openxmlformats.org/officeDocument/2006/relationships/image" Target="../media/image159.jpeg"/><Relationship Id="rId4" Type="http://schemas.openxmlformats.org/officeDocument/2006/relationships/image" Target="../media/image15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162.jpeg"/><Relationship Id="rId7" Type="http://schemas.openxmlformats.org/officeDocument/2006/relationships/image" Target="../media/image166.jpeg"/><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image" Target="../media/image165.jpeg"/><Relationship Id="rId5" Type="http://schemas.openxmlformats.org/officeDocument/2006/relationships/image" Target="../media/image164.jpeg"/><Relationship Id="rId4" Type="http://schemas.openxmlformats.org/officeDocument/2006/relationships/image" Target="../media/image163.jpeg"/></Relationships>
</file>

<file path=ppt/slides/_rels/slide41.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patriotplatform.ru/anketa/anketa_936.html" TargetMode="External"/><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685800" y="3611563"/>
            <a:ext cx="77724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4099" name="Text Box 2"/>
          <p:cNvSpPr txBox="1">
            <a:spLocks noChangeArrowheads="1"/>
          </p:cNvSpPr>
          <p:nvPr/>
        </p:nvSpPr>
        <p:spPr bwMode="auto">
          <a:xfrm>
            <a:off x="503238" y="144463"/>
            <a:ext cx="8135937"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Tx/>
              <a:buFontTx/>
              <a:buNone/>
            </a:pPr>
            <a:r>
              <a:rPr lang="ru-RU" altLang="ru-RU" sz="1600" b="1">
                <a:solidFill>
                  <a:srgbClr val="008000"/>
                </a:solidFill>
              </a:rPr>
              <a:t>Государственное бюджетное учреждение Свердловской области </a:t>
            </a:r>
            <a:br>
              <a:rPr lang="ru-RU" altLang="ru-RU" sz="1600" b="1">
                <a:solidFill>
                  <a:srgbClr val="008000"/>
                </a:solidFill>
              </a:rPr>
            </a:br>
            <a:r>
              <a:rPr lang="ru-RU" altLang="ru-RU" sz="1600" b="1">
                <a:solidFill>
                  <a:srgbClr val="008000"/>
                </a:solidFill>
              </a:rPr>
              <a:t>«Центр психолого-педагогической, медицинской и социальной помощи «Ресурс»</a:t>
            </a:r>
          </a:p>
        </p:txBody>
      </p:sp>
      <p:sp>
        <p:nvSpPr>
          <p:cNvPr id="4100" name="Text Box 3"/>
          <p:cNvSpPr txBox="1">
            <a:spLocks noChangeArrowheads="1"/>
          </p:cNvSpPr>
          <p:nvPr/>
        </p:nvSpPr>
        <p:spPr bwMode="auto">
          <a:xfrm>
            <a:off x="1152525" y="1706563"/>
            <a:ext cx="7056438"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Tx/>
              <a:buFontTx/>
              <a:buNone/>
            </a:pPr>
            <a:r>
              <a:rPr lang="ru-RU" altLang="ru-RU" b="1">
                <a:solidFill>
                  <a:srgbClr val="008000"/>
                </a:solidFill>
              </a:rPr>
              <a:t/>
            </a:r>
            <a:br>
              <a:rPr lang="ru-RU" altLang="ru-RU" b="1">
                <a:solidFill>
                  <a:srgbClr val="008000"/>
                </a:solidFill>
              </a:rPr>
            </a:br>
            <a:r>
              <a:rPr lang="ru-RU" altLang="ru-RU" b="1">
                <a:solidFill>
                  <a:srgbClr val="008000"/>
                </a:solidFill>
              </a:rPr>
              <a:t>Социальные проекты </a:t>
            </a:r>
            <a:br>
              <a:rPr lang="ru-RU" altLang="ru-RU" b="1">
                <a:solidFill>
                  <a:srgbClr val="008000"/>
                </a:solidFill>
              </a:rPr>
            </a:br>
            <a:r>
              <a:rPr lang="ru-RU" altLang="ru-RU" b="1">
                <a:solidFill>
                  <a:srgbClr val="008000"/>
                </a:solidFill>
              </a:rPr>
              <a:t>по формированию жизненных компетенций </a:t>
            </a:r>
            <a:br>
              <a:rPr lang="ru-RU" altLang="ru-RU" b="1">
                <a:solidFill>
                  <a:srgbClr val="008000"/>
                </a:solidFill>
              </a:rPr>
            </a:br>
            <a:r>
              <a:rPr lang="ru-RU" altLang="ru-RU" b="1">
                <a:solidFill>
                  <a:srgbClr val="008000"/>
                </a:solidFill>
              </a:rPr>
              <a:t>у учащихся с ОВЗ </a:t>
            </a:r>
            <a:br>
              <a:rPr lang="ru-RU" altLang="ru-RU" b="1">
                <a:solidFill>
                  <a:srgbClr val="008000"/>
                </a:solidFill>
              </a:rPr>
            </a:br>
            <a:r>
              <a:rPr lang="ru-RU" altLang="ru-RU" b="1">
                <a:solidFill>
                  <a:srgbClr val="008000"/>
                </a:solidFill>
              </a:rPr>
              <a:t>в условиях отделения дистанционного образования</a:t>
            </a:r>
          </a:p>
        </p:txBody>
      </p:sp>
      <p:pic>
        <p:nvPicPr>
          <p:cNvPr id="4102"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6250" y="5616575"/>
            <a:ext cx="800100" cy="54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3" name="Text Box 6"/>
          <p:cNvSpPr txBox="1">
            <a:spLocks noChangeArrowheads="1"/>
          </p:cNvSpPr>
          <p:nvPr/>
        </p:nvSpPr>
        <p:spPr bwMode="auto">
          <a:xfrm>
            <a:off x="4319588" y="5040313"/>
            <a:ext cx="12239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buClrTx/>
              <a:buFontTx/>
              <a:buNone/>
            </a:pPr>
            <a:r>
              <a:rPr lang="ru-RU" altLang="ru-RU" b="1" dirty="0">
                <a:solidFill>
                  <a:srgbClr val="008000"/>
                </a:solidFill>
              </a:rPr>
              <a:t>2016</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008063" y="173038"/>
            <a:ext cx="7704137" cy="69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SzPct val="100000"/>
              <a:defRPr/>
            </a:pPr>
            <a:r>
              <a:rPr lang="ru-RU" altLang="ru-RU" sz="2400" b="1" smtClean="0">
                <a:solidFill>
                  <a:srgbClr val="FFFF00"/>
                </a:solidFill>
                <a:effectLst>
                  <a:outerShdw blurRad="38100" dist="38100" dir="2700000" algn="tl">
                    <a:srgbClr val="000000"/>
                  </a:outerShdw>
                </a:effectLst>
                <a:latin typeface="Times New Roman" panose="02020603050405020304" pitchFamily="18" charset="0"/>
              </a:rPr>
              <a:t>Проект «Cтраницы Великой Победы» </a:t>
            </a:r>
            <a:br>
              <a:rPr lang="ru-RU" altLang="ru-RU" sz="2400" b="1" smtClean="0">
                <a:solidFill>
                  <a:srgbClr val="FFFF00"/>
                </a:solidFill>
                <a:effectLst>
                  <a:outerShdw blurRad="38100" dist="38100" dir="2700000" algn="tl">
                    <a:srgbClr val="000000"/>
                  </a:outerShdw>
                </a:effectLst>
                <a:latin typeface="Times New Roman" panose="02020603050405020304" pitchFamily="18" charset="0"/>
              </a:rPr>
            </a:br>
            <a:r>
              <a:rPr lang="ru-RU" altLang="ru-RU" sz="2400" b="1" smtClean="0">
                <a:solidFill>
                  <a:srgbClr val="FFFF00"/>
                </a:solidFill>
                <a:effectLst>
                  <a:outerShdw blurRad="38100" dist="38100" dir="2700000" algn="tl">
                    <a:srgbClr val="000000"/>
                  </a:outerShdw>
                </a:effectLst>
                <a:latin typeface="Times New Roman" panose="02020603050405020304" pitchFamily="18" charset="0"/>
              </a:rPr>
              <a:t>2014 — 2015 уч. г.</a:t>
            </a:r>
          </a:p>
        </p:txBody>
      </p:sp>
      <p:sp>
        <p:nvSpPr>
          <p:cNvPr id="22531" name="Text Box 2"/>
          <p:cNvSpPr txBox="1">
            <a:spLocks noChangeArrowheads="1"/>
          </p:cNvSpPr>
          <p:nvPr/>
        </p:nvSpPr>
        <p:spPr bwMode="auto">
          <a:xfrm>
            <a:off x="144463" y="936625"/>
            <a:ext cx="5184775" cy="165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ts val="1200"/>
              </a:spcBef>
              <a:spcAft>
                <a:spcPts val="1000"/>
              </a:spcAft>
            </a:pPr>
            <a:r>
              <a:rPr lang="ru-RU" altLang="ru-RU" sz="1400">
                <a:solidFill>
                  <a:srgbClr val="FFFF00"/>
                </a:solidFill>
                <a:latin typeface="Arial Narrow" panose="020B0606020202030204" pitchFamily="34" charset="0"/>
              </a:rPr>
              <a:t>Исследовательскую проектную и творческую деятельность на конкурс «Памятники участникам Великой Отечественной войны в Свердловской области»  представили 27 учащихся.  О знакомых и неизвестных памятниках рассказывали ребята в своих презентациях. По результатам работы создан видеоматериал для музея Центра «Ресурс». </a:t>
            </a:r>
          </a:p>
          <a:p>
            <a:pPr algn="ctr" eaLnBrk="1" hangingPunct="1">
              <a:spcBef>
                <a:spcPts val="1200"/>
              </a:spcBef>
              <a:spcAft>
                <a:spcPts val="1000"/>
              </a:spcAft>
              <a:buClrTx/>
              <a:buFontTx/>
              <a:buNone/>
            </a:pPr>
            <a:endParaRPr lang="ru-RU" altLang="ru-RU" sz="1400">
              <a:solidFill>
                <a:srgbClr val="FFFF00"/>
              </a:solidFill>
              <a:latin typeface="Arial Narrow" panose="020B0606020202030204" pitchFamily="34" charset="0"/>
            </a:endParaRPr>
          </a:p>
          <a:p>
            <a:pPr algn="ctr" eaLnBrk="1" hangingPunct="1">
              <a:spcBef>
                <a:spcPts val="1200"/>
              </a:spcBef>
              <a:spcAft>
                <a:spcPts val="1000"/>
              </a:spcAft>
              <a:buClrTx/>
              <a:buFontTx/>
              <a:buNone/>
            </a:pPr>
            <a:endParaRPr lang="ru-RU" altLang="ru-RU" sz="1400">
              <a:solidFill>
                <a:srgbClr val="FFFF00"/>
              </a:solidFill>
              <a:latin typeface="Arial Narrow" panose="020B0606020202030204" pitchFamily="34" charset="0"/>
            </a:endParaRPr>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4300" y="2386013"/>
            <a:ext cx="2808288" cy="3887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64263" y="1152525"/>
            <a:ext cx="2690812" cy="198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4"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08738" y="3455988"/>
            <a:ext cx="2519362" cy="3240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5"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1925" y="3897313"/>
            <a:ext cx="3940175" cy="2865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6"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79388" y="2166938"/>
            <a:ext cx="4032250" cy="172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4578" name="Rectangle 1"/>
          <p:cNvSpPr>
            <a:spLocks noGrp="1" noChangeArrowheads="1"/>
          </p:cNvSpPr>
          <p:nvPr>
            <p:ph type="title" idx="4294967295"/>
          </p:nvPr>
        </p:nvSpPr>
        <p:spPr>
          <a:xfrm>
            <a:off x="360363" y="0"/>
            <a:ext cx="8558212" cy="1008063"/>
          </a:xfrm>
        </p:spPr>
        <p:txBody>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200" smtClean="0">
                <a:solidFill>
                  <a:srgbClr val="FFFF00"/>
                </a:solidFill>
                <a:latin typeface="Arial Narrow" panose="020B0606020202030204" pitchFamily="34" charset="0"/>
              </a:rPr>
              <a:t>Использование электронных ресурсов на форумах ОДО-</a:t>
            </a:r>
            <a:br>
              <a:rPr lang="ru-RU" altLang="ru-RU" sz="2200" smtClean="0">
                <a:solidFill>
                  <a:srgbClr val="FFFF00"/>
                </a:solidFill>
                <a:latin typeface="Arial Narrow" panose="020B0606020202030204" pitchFamily="34" charset="0"/>
              </a:rPr>
            </a:br>
            <a:r>
              <a:rPr lang="ru-RU" altLang="ru-RU" sz="1800" smtClean="0">
                <a:solidFill>
                  <a:srgbClr val="FFFF00"/>
                </a:solidFill>
                <a:latin typeface="Arial Narrow" panose="020B0606020202030204" pitchFamily="34" charset="0"/>
              </a:rPr>
              <a:t>Виртуальные экскурсии по музеям страны и электронные книги </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71888" y="1008063"/>
            <a:ext cx="5351462" cy="2089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80175" y="5111750"/>
            <a:ext cx="2447925" cy="1728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5900" y="106363"/>
            <a:ext cx="936625" cy="792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2"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800225" y="3384550"/>
            <a:ext cx="4464050" cy="129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3"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76488" y="4967288"/>
            <a:ext cx="3743325" cy="1655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4"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335713" y="3148013"/>
            <a:ext cx="2592387" cy="1819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5" name="Picture 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87338" y="3240088"/>
            <a:ext cx="1079500" cy="1655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6" name="Picture 9"/>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15900" y="1079500"/>
            <a:ext cx="2879725" cy="2087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7" name="Picture 10"/>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08063" y="4967288"/>
            <a:ext cx="1052512" cy="1598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body" idx="4294967295"/>
          </p:nvPr>
        </p:nvSpPr>
        <p:spPr>
          <a:xfrm>
            <a:off x="1182688" y="2017713"/>
            <a:ext cx="7742237" cy="4502150"/>
          </a:xfrm>
        </p:spPr>
        <p:txBody>
          <a:bodyPr/>
          <a:lstStyle/>
          <a:p>
            <a:pPr indent="-307975" eaLnBrk="1" hangingPunct="1">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000" smtClean="0">
                <a:latin typeface="Times New Roman" panose="02020603050405020304" pitchFamily="18" charset="0"/>
              </a:rPr>
              <a:t/>
            </a:r>
            <a:br>
              <a:rPr lang="ru-RU" altLang="ru-RU" sz="2000" smtClean="0">
                <a:latin typeface="Times New Roman" panose="02020603050405020304" pitchFamily="18" charset="0"/>
              </a:rPr>
            </a:br>
            <a:r>
              <a:rPr lang="ru-RU" altLang="ru-RU" sz="2000" smtClean="0">
                <a:latin typeface="Times New Roman" panose="02020603050405020304" pitchFamily="18" charset="0"/>
              </a:rPr>
              <a:t/>
            </a:r>
            <a:br>
              <a:rPr lang="ru-RU" altLang="ru-RU" sz="2000" smtClean="0">
                <a:latin typeface="Times New Roman" panose="02020603050405020304" pitchFamily="18" charset="0"/>
              </a:rPr>
            </a:br>
            <a:endParaRPr lang="ru-RU" altLang="ru-RU" sz="2000" smtClean="0">
              <a:latin typeface="Times New Roman" panose="02020603050405020304" pitchFamily="18" charset="0"/>
            </a:endParaRP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47925" y="5400675"/>
            <a:ext cx="4452938" cy="129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Text Box 3"/>
          <p:cNvSpPr txBox="1">
            <a:spLocks noChangeArrowheads="1"/>
          </p:cNvSpPr>
          <p:nvPr/>
        </p:nvSpPr>
        <p:spPr bwMode="auto">
          <a:xfrm rot="21600000">
            <a:off x="865188" y="23813"/>
            <a:ext cx="7467600" cy="65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buSzPct val="100000"/>
              <a:defRPr/>
            </a:pPr>
            <a:r>
              <a:rPr lang="ru-RU" altLang="ru-RU" sz="2600" smtClean="0">
                <a:solidFill>
                  <a:srgbClr val="FFFF00"/>
                </a:solidFill>
                <a:effectLst>
                  <a:outerShdw blurRad="38100" dist="38100" dir="2700000" algn="tl">
                    <a:srgbClr val="000000"/>
                  </a:outerShdw>
                </a:effectLst>
                <a:latin typeface="Times New Roman" panose="02020603050405020304" pitchFamily="18" charset="0"/>
              </a:rPr>
              <a:t>Региональные литературные конкурсы и проекты</a:t>
            </a:r>
          </a:p>
        </p:txBody>
      </p:sp>
      <p:pic>
        <p:nvPicPr>
          <p:cNvPr id="26629"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5900" y="2447925"/>
            <a:ext cx="2520950" cy="2376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0" name="Text Box 5"/>
          <p:cNvSpPr txBox="1">
            <a:spLocks noChangeArrowheads="1"/>
          </p:cNvSpPr>
          <p:nvPr/>
        </p:nvSpPr>
        <p:spPr bwMode="auto">
          <a:xfrm>
            <a:off x="1008063" y="792163"/>
            <a:ext cx="763270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26631"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96075" y="2376488"/>
            <a:ext cx="2424113" cy="2303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2" name="Picture 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11525" y="2303463"/>
            <a:ext cx="2663825" cy="287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3" name="Text Box 8"/>
          <p:cNvSpPr txBox="1">
            <a:spLocks noChangeArrowheads="1"/>
          </p:cNvSpPr>
          <p:nvPr/>
        </p:nvSpPr>
        <p:spPr bwMode="auto">
          <a:xfrm>
            <a:off x="215900" y="661988"/>
            <a:ext cx="8783638" cy="322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buClrTx/>
              <a:buFontTx/>
              <a:buNone/>
            </a:pPr>
            <a:r>
              <a:rPr lang="ru-RU" altLang="ru-RU" sz="1400">
                <a:solidFill>
                  <a:srgbClr val="FFFF00"/>
                </a:solidFill>
                <a:latin typeface="Arial Narrow" panose="020B0606020202030204" pitchFamily="34" charset="0"/>
                <a:cs typeface="Times New Roman" panose="02020603050405020304" pitchFamily="18" charset="0"/>
              </a:rPr>
              <a:t>Для учащихся с ОВЗ Свердловской области обучающихся в ОДО был проведён литературный конкурс «О  доблести, о подвиге, о славе». В номинациях «Авторские стихи», «Литературный проект», «Конкурс чтецов» поучаствовали 48 учащихся. Все участники получили  Дипломы лауреатов, 1 и 2  степени. </a:t>
            </a:r>
            <a:br>
              <a:rPr lang="ru-RU" altLang="ru-RU" sz="1400">
                <a:solidFill>
                  <a:srgbClr val="FFFF00"/>
                </a:solidFill>
                <a:latin typeface="Arial Narrow" panose="020B0606020202030204" pitchFamily="34" charset="0"/>
                <a:cs typeface="Times New Roman" panose="02020603050405020304" pitchFamily="18" charset="0"/>
              </a:rPr>
            </a:br>
            <a:r>
              <a:rPr lang="ru-RU" altLang="ru-RU" sz="1400">
                <a:solidFill>
                  <a:srgbClr val="FFFF00"/>
                </a:solidFill>
                <a:latin typeface="Arial Narrow" panose="020B0606020202030204" pitchFamily="34" charset="0"/>
                <a:cs typeface="Times New Roman" panose="02020603050405020304" pitchFamily="18" charset="0"/>
              </a:rPr>
              <a:t>Ребята  представили свои литературные и музыкальные способности на конкурсе Уполномоченного по правам ребёнка Свердловской области. «Среди 200 работ - 30 видеороликов представили учащиеся Центра «Ресурс». Творческие работы ребят трогают до глубины души...» - слова Морокова И.Р. на заключительном празднике Центра в мае 2015 г.</a:t>
            </a:r>
          </a:p>
          <a:p>
            <a:pPr eaLnBrk="1" hangingPunct="1">
              <a:spcBef>
                <a:spcPts val="1200"/>
              </a:spcBef>
              <a:spcAft>
                <a:spcPts val="1000"/>
              </a:spcAft>
              <a:buClrTx/>
              <a:buFontTx/>
              <a:buNone/>
            </a:pPr>
            <a:endParaRPr lang="ru-RU" altLang="ru-RU" sz="1400">
              <a:solidFill>
                <a:srgbClr val="FFFF00"/>
              </a:solidFill>
              <a:latin typeface="Arial Narrow" panose="020B0606020202030204" pitchFamily="34" charset="0"/>
              <a:cs typeface="Times New Roman" panose="02020603050405020304" pitchFamily="18" charset="0"/>
            </a:endParaRPr>
          </a:p>
        </p:txBody>
      </p:sp>
      <p:sp>
        <p:nvSpPr>
          <p:cNvPr id="26634" name="Text Box 9"/>
          <p:cNvSpPr txBox="1">
            <a:spLocks noChangeArrowheads="1"/>
          </p:cNvSpPr>
          <p:nvPr/>
        </p:nvSpPr>
        <p:spPr bwMode="auto">
          <a:xfrm>
            <a:off x="3754438" y="3024188"/>
            <a:ext cx="1809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26635" name="Picture 1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6263" y="5040313"/>
            <a:ext cx="1439862" cy="158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6" name="Picture 1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056438" y="4967288"/>
            <a:ext cx="1944687" cy="172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8674" name="Rectangle 1"/>
          <p:cNvSpPr>
            <a:spLocks noGrp="1" noChangeArrowheads="1"/>
          </p:cNvSpPr>
          <p:nvPr>
            <p:ph type="body" idx="4294967295"/>
          </p:nvPr>
        </p:nvSpPr>
        <p:spPr>
          <a:xfrm>
            <a:off x="1182688" y="2017713"/>
            <a:ext cx="7742237" cy="4502150"/>
          </a:xfrm>
        </p:spPr>
        <p:txBody>
          <a:bodyPr/>
          <a:lstStyle/>
          <a:p>
            <a:pPr indent="-307975" eaLnBrk="1" hangingPunct="1">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000" smtClean="0">
                <a:latin typeface="Times New Roman" panose="02020603050405020304" pitchFamily="18" charset="0"/>
              </a:rPr>
              <a:t/>
            </a:r>
            <a:br>
              <a:rPr lang="ru-RU" altLang="ru-RU" sz="2000" smtClean="0">
                <a:latin typeface="Times New Roman" panose="02020603050405020304" pitchFamily="18" charset="0"/>
              </a:rPr>
            </a:br>
            <a:r>
              <a:rPr lang="ru-RU" altLang="ru-RU" sz="2000" smtClean="0">
                <a:latin typeface="Times New Roman" panose="02020603050405020304" pitchFamily="18" charset="0"/>
              </a:rPr>
              <a:t/>
            </a:r>
            <a:br>
              <a:rPr lang="ru-RU" altLang="ru-RU" sz="2000" smtClean="0">
                <a:latin typeface="Times New Roman" panose="02020603050405020304" pitchFamily="18" charset="0"/>
              </a:rPr>
            </a:br>
            <a:endParaRPr lang="ru-RU" altLang="ru-RU" sz="2000" smtClean="0">
              <a:latin typeface="Times New Roman" panose="02020603050405020304" pitchFamily="18" charset="0"/>
            </a:endParaRPr>
          </a:p>
        </p:txBody>
      </p:sp>
      <p:sp>
        <p:nvSpPr>
          <p:cNvPr id="16386" name="Text Box 2"/>
          <p:cNvSpPr txBox="1">
            <a:spLocks noChangeArrowheads="1"/>
          </p:cNvSpPr>
          <p:nvPr/>
        </p:nvSpPr>
        <p:spPr bwMode="auto">
          <a:xfrm>
            <a:off x="1871663" y="71438"/>
            <a:ext cx="7127875"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buSzPct val="100000"/>
              <a:defRPr/>
            </a:pPr>
            <a:r>
              <a:rPr lang="ru-RU" altLang="ru-RU" sz="2400" smtClean="0">
                <a:solidFill>
                  <a:srgbClr val="FFFF00"/>
                </a:solidFill>
                <a:latin typeface="Times New Roman" panose="02020603050405020304" pitchFamily="18" charset="0"/>
              </a:rPr>
              <a:t>             </a:t>
            </a:r>
            <a:r>
              <a:rPr lang="ru-RU" altLang="ru-RU" sz="2600" smtClean="0">
                <a:solidFill>
                  <a:srgbClr val="FFFF00"/>
                </a:solidFill>
                <a:effectLst>
                  <a:outerShdw blurRad="38100" dist="38100" dir="2700000" algn="tl">
                    <a:srgbClr val="000000"/>
                  </a:outerShdw>
                </a:effectLst>
                <a:latin typeface="Times New Roman" panose="02020603050405020304" pitchFamily="18" charset="0"/>
              </a:rPr>
              <a:t>Региональные конкурсы и проекты:</a:t>
            </a:r>
          </a:p>
          <a:p>
            <a:pPr eaLnBrk="1" hangingPunct="1">
              <a:buSzPct val="100000"/>
              <a:defRPr/>
            </a:pPr>
            <a:endParaRPr lang="ru-RU" altLang="ru-RU" sz="2600" smtClean="0">
              <a:solidFill>
                <a:srgbClr val="FFFF00"/>
              </a:solidFill>
              <a:effectLst>
                <a:outerShdw blurRad="38100" dist="38100" dir="2700000" algn="tl">
                  <a:srgbClr val="000000"/>
                </a:outerShdw>
              </a:effectLst>
              <a:latin typeface="Times New Roman" panose="02020603050405020304" pitchFamily="18" charset="0"/>
            </a:endParaRPr>
          </a:p>
        </p:txBody>
      </p:sp>
      <p:pic>
        <p:nvPicPr>
          <p:cNvPr id="2867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9538" y="4294188"/>
            <a:ext cx="3130550" cy="233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84550" y="1800225"/>
            <a:ext cx="2663825" cy="2376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8"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59450" y="4319588"/>
            <a:ext cx="3240088" cy="2303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9"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00450" y="4464050"/>
            <a:ext cx="1728788" cy="2160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0" name="Text Box 7"/>
          <p:cNvSpPr txBox="1">
            <a:spLocks noChangeArrowheads="1"/>
          </p:cNvSpPr>
          <p:nvPr/>
        </p:nvSpPr>
        <p:spPr bwMode="auto">
          <a:xfrm>
            <a:off x="1800225" y="503238"/>
            <a:ext cx="6624638"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Tx/>
              <a:buFontTx/>
              <a:buNone/>
            </a:pPr>
            <a:r>
              <a:rPr lang="ru-RU" altLang="ru-RU" b="1">
                <a:solidFill>
                  <a:srgbClr val="FFFF00"/>
                </a:solidFill>
                <a:latin typeface="Times New Roman" panose="02020603050405020304" pitchFamily="18" charset="0"/>
              </a:rPr>
              <a:t> В галерее «Я и мой прадед» </a:t>
            </a:r>
            <a:br>
              <a:rPr lang="ru-RU" altLang="ru-RU" b="1">
                <a:solidFill>
                  <a:srgbClr val="FFFF00"/>
                </a:solidFill>
                <a:latin typeface="Times New Roman" panose="02020603050405020304" pitchFamily="18" charset="0"/>
              </a:rPr>
            </a:br>
            <a:r>
              <a:rPr lang="ru-RU" altLang="ru-RU" b="1">
                <a:solidFill>
                  <a:srgbClr val="FFFF00"/>
                </a:solidFill>
                <a:latin typeface="Times New Roman" panose="02020603050405020304" pitchFamily="18" charset="0"/>
              </a:rPr>
              <a:t>на сайте Уполномоченного по правам ребёнка </a:t>
            </a:r>
            <a:br>
              <a:rPr lang="ru-RU" altLang="ru-RU" b="1">
                <a:solidFill>
                  <a:srgbClr val="FFFF00"/>
                </a:solidFill>
                <a:latin typeface="Times New Roman" panose="02020603050405020304" pitchFamily="18" charset="0"/>
              </a:rPr>
            </a:br>
            <a:r>
              <a:rPr lang="ru-RU" altLang="ru-RU" b="1">
                <a:solidFill>
                  <a:srgbClr val="FFFF00"/>
                </a:solidFill>
                <a:latin typeface="Times New Roman" panose="02020603050405020304" pitchFamily="18" charset="0"/>
              </a:rPr>
              <a:t>в Свердловской области представлены 16 коллажей наших учеников </a:t>
            </a:r>
          </a:p>
        </p:txBody>
      </p:sp>
      <p:pic>
        <p:nvPicPr>
          <p:cNvPr id="28681" name="Picture 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60363" y="431800"/>
            <a:ext cx="1511300" cy="100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2" name="Picture 9"/>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119813" y="1943100"/>
            <a:ext cx="2879725" cy="2160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3" name="Picture 10"/>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44463" y="1871663"/>
            <a:ext cx="3024187" cy="223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463" y="80963"/>
            <a:ext cx="2016125" cy="2654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84550" y="4679950"/>
            <a:ext cx="2952750" cy="2160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67513" y="2808288"/>
            <a:ext cx="2160587" cy="1871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27875" y="71438"/>
            <a:ext cx="1871663" cy="2519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6"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92388" y="1728788"/>
            <a:ext cx="1871662" cy="2735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7" name="Picture 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15900" y="4895850"/>
            <a:ext cx="2735263" cy="1922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8" name="Picture 7"/>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696075" y="4895850"/>
            <a:ext cx="2406650"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9" name="Picture 8"/>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608513" y="1728788"/>
            <a:ext cx="2087562" cy="2760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30" name="Text Box 9"/>
          <p:cNvSpPr txBox="1">
            <a:spLocks noChangeArrowheads="1"/>
          </p:cNvSpPr>
          <p:nvPr/>
        </p:nvSpPr>
        <p:spPr bwMode="auto">
          <a:xfrm>
            <a:off x="2087563" y="166688"/>
            <a:ext cx="5040312"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Tx/>
              <a:buFontTx/>
              <a:buNone/>
            </a:pPr>
            <a:r>
              <a:rPr lang="ru-RU" altLang="ru-RU" sz="1500" b="1">
                <a:solidFill>
                  <a:srgbClr val="FFFF00"/>
                </a:solidFill>
                <a:latin typeface="Arial Narrow" panose="020B0606020202030204" pitchFamily="34" charset="0"/>
              </a:rPr>
              <a:t>Конкурс декоративно-прикладного и изобразительного творчества «Мы помним», посвящённый 70-летию Победы в Великой Отечественной войне 1941-1945гг.</a:t>
            </a:r>
            <a:br>
              <a:rPr lang="ru-RU" altLang="ru-RU" sz="1500" b="1">
                <a:solidFill>
                  <a:srgbClr val="FFFF00"/>
                </a:solidFill>
                <a:latin typeface="Arial Narrow" panose="020B0606020202030204" pitchFamily="34" charset="0"/>
              </a:rPr>
            </a:br>
            <a:r>
              <a:rPr lang="ru-RU" altLang="ru-RU" sz="1500" b="1">
                <a:solidFill>
                  <a:srgbClr val="FFFF00"/>
                </a:solidFill>
                <a:latin typeface="Arial Narrow" panose="020B0606020202030204" pitchFamily="34" charset="0"/>
              </a:rPr>
              <a:t>84 учащихся представили 110 работ выполненных в разных техниках, которые достойно украсили выставку в Центре во время заключительного праздника «Живые строки войны».</a:t>
            </a:r>
          </a:p>
        </p:txBody>
      </p:sp>
      <p:pic>
        <p:nvPicPr>
          <p:cNvPr id="30731" name="Picture 10"/>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61925" y="3028950"/>
            <a:ext cx="2282825" cy="1509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32" name="Text Box 11"/>
          <p:cNvSpPr txBox="1">
            <a:spLocks noChangeArrowheads="1"/>
          </p:cNvSpPr>
          <p:nvPr/>
        </p:nvSpPr>
        <p:spPr bwMode="auto">
          <a:xfrm>
            <a:off x="287338" y="3095625"/>
            <a:ext cx="14398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buClrTx/>
              <a:buFontTx/>
              <a:buNone/>
            </a:pPr>
            <a:r>
              <a:rPr lang="ru-RU" altLang="ru-RU">
                <a:solidFill>
                  <a:srgbClr val="000000"/>
                </a:solidFill>
              </a:rPr>
              <a:t>Мы за мир!</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5900" y="215900"/>
            <a:ext cx="3959225" cy="287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1800" y="3671888"/>
            <a:ext cx="3636963" cy="302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11750" y="222250"/>
            <a:ext cx="3600450" cy="2609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13338" y="3095625"/>
            <a:ext cx="3886200" cy="3602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4"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382963" y="2376488"/>
            <a:ext cx="2016125" cy="151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2879725" y="0"/>
            <a:ext cx="6051550" cy="720725"/>
          </a:xfrm>
        </p:spPr>
        <p:txBody>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2400" smtClean="0">
                <a:solidFill>
                  <a:srgbClr val="FFFF00"/>
                </a:solidFill>
                <a:effectLst>
                  <a:outerShdw blurRad="38100" dist="38100" dir="2700000" algn="tl">
                    <a:srgbClr val="000000"/>
                  </a:outerShdw>
                </a:effectLst>
                <a:latin typeface="Arial Narrow" panose="020B0606020202030204" pitchFamily="34" charset="0"/>
              </a:rPr>
              <a:t>Проект «Спортплощадка» (с 2013г.)</a:t>
            </a:r>
          </a:p>
        </p:txBody>
      </p:sp>
      <p:sp>
        <p:nvSpPr>
          <p:cNvPr id="34819" name="Rectangle 2"/>
          <p:cNvSpPr>
            <a:spLocks noGrp="1" noChangeArrowheads="1"/>
          </p:cNvSpPr>
          <p:nvPr>
            <p:ph type="body" idx="4294967295"/>
          </p:nvPr>
        </p:nvSpPr>
        <p:spPr>
          <a:xfrm>
            <a:off x="3240088" y="792163"/>
            <a:ext cx="5472112" cy="1970087"/>
          </a:xfrm>
        </p:spPr>
        <p:txBody>
          <a:bodyPr/>
          <a:lstStyle/>
          <a:p>
            <a:pPr indent="-303213" algn="just" eaLnBrk="1" hangingPunct="1">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500" smtClean="0">
                <a:solidFill>
                  <a:srgbClr val="FFFF00"/>
                </a:solidFill>
                <a:latin typeface="Arial Narrow" panose="020B0606020202030204" pitchFamily="34" charset="0"/>
              </a:rPr>
              <a:t>В Отделении дистанционного образования Центра «Ресурс» активно действует спортивно-оздоровительный проект Спортивная площадка» На одноимённом форуме информационно - методической площадки Свердловской области ребята могут найти новости из мира спорта,  видеоматериалы и физкультминутки, поучаствовать во Всероссийских интернет- конкурсах, узнать о спортивных увлечения и победах наших учащихся. </a:t>
            </a:r>
          </a:p>
          <a:p>
            <a:pPr indent="-303213" algn="just" eaLnBrk="1" hangingPunct="1">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400" smtClean="0">
                <a:solidFill>
                  <a:srgbClr val="FFFF00"/>
                </a:solidFill>
                <a:latin typeface="Times New Roman" panose="02020603050405020304" pitchFamily="18" charset="0"/>
              </a:rPr>
              <a:t>           </a:t>
            </a:r>
          </a:p>
        </p:txBody>
      </p:sp>
      <p:pic>
        <p:nvPicPr>
          <p:cNvPr id="3482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463" y="3959225"/>
            <a:ext cx="3311525" cy="2735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1"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49913" y="3986213"/>
            <a:ext cx="3346450" cy="2762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2"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5900" y="792163"/>
            <a:ext cx="2879725" cy="2376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3"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05225" y="3986213"/>
            <a:ext cx="1728788" cy="2735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4" name="Text Box 7"/>
          <p:cNvSpPr txBox="1">
            <a:spLocks noChangeArrowheads="1"/>
          </p:cNvSpPr>
          <p:nvPr/>
        </p:nvSpPr>
        <p:spPr bwMode="auto">
          <a:xfrm>
            <a:off x="95250" y="3232150"/>
            <a:ext cx="8950325"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indent="179388">
              <a:buClr>
                <a:srgbClr val="000000"/>
              </a:buClr>
              <a:buSzPct val="100000"/>
              <a:buFont typeface="Times New Roman" panose="02020603050405020304" pitchFamily="18" charse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eaLnBrk="1" hangingPunct="1"/>
            <a:r>
              <a:rPr lang="en-US" altLang="ru-RU" sz="1400">
                <a:solidFill>
                  <a:srgbClr val="FFFF00"/>
                </a:solidFill>
                <a:latin typeface="Arial Narrow" panose="020B0606020202030204" pitchFamily="34" charset="0"/>
              </a:rPr>
              <a:t>Ежегодно в Центре проводится Месячник Защитников Отечества, где ребята могут дистанционно познакомиться с различными видами спорта и спортивными играми, а так же в режиме видеоконференции встретиться с знаменитыми спортсменами</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2903538" y="182563"/>
            <a:ext cx="6051550" cy="720725"/>
          </a:xfrm>
        </p:spPr>
        <p:txBody>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2400" smtClean="0">
                <a:solidFill>
                  <a:srgbClr val="FFFF00"/>
                </a:solidFill>
                <a:effectLst>
                  <a:outerShdw blurRad="38100" dist="38100" dir="2700000" algn="tl">
                    <a:srgbClr val="000000"/>
                  </a:outerShdw>
                </a:effectLst>
                <a:latin typeface="Arial Narrow" panose="020B0606020202030204" pitchFamily="34" charset="0"/>
              </a:rPr>
              <a:t>Проект «Спортплощадка» </a:t>
            </a:r>
            <a:br>
              <a:rPr lang="ru-RU" altLang="ru-RU" sz="2400" smtClean="0">
                <a:solidFill>
                  <a:srgbClr val="FFFF00"/>
                </a:solidFill>
                <a:effectLst>
                  <a:outerShdw blurRad="38100" dist="38100" dir="2700000" algn="tl">
                    <a:srgbClr val="000000"/>
                  </a:outerShdw>
                </a:effectLst>
                <a:latin typeface="Arial Narrow" panose="020B0606020202030204" pitchFamily="34" charset="0"/>
              </a:rPr>
            </a:br>
            <a:r>
              <a:rPr lang="ru-RU" altLang="ru-RU" sz="2400" smtClean="0">
                <a:solidFill>
                  <a:srgbClr val="FFFF00"/>
                </a:solidFill>
                <a:effectLst>
                  <a:outerShdw blurRad="38100" dist="38100" dir="2700000" algn="tl">
                    <a:srgbClr val="000000"/>
                  </a:outerShdw>
                </a:effectLst>
                <a:latin typeface="Arial Narrow" panose="020B0606020202030204" pitchFamily="34" charset="0"/>
              </a:rPr>
              <a:t>( «Навстречу Олимпиаде-2014»)</a:t>
            </a:r>
          </a:p>
        </p:txBody>
      </p:sp>
      <p:sp>
        <p:nvSpPr>
          <p:cNvPr id="20482" name="Rectangle 2"/>
          <p:cNvSpPr>
            <a:spLocks noGrp="1" noChangeArrowheads="1"/>
          </p:cNvSpPr>
          <p:nvPr>
            <p:ph type="body" idx="4294967295"/>
          </p:nvPr>
        </p:nvSpPr>
        <p:spPr>
          <a:xfrm>
            <a:off x="3024188" y="1079500"/>
            <a:ext cx="5616575" cy="3384550"/>
          </a:xfrm>
        </p:spPr>
        <p:txBody>
          <a:bodyPr/>
          <a:lstStyle/>
          <a:p>
            <a:pPr marL="0" indent="179388" algn="just" eaLnBrk="1" hangingPunct="1">
              <a:spcBef>
                <a:spcPct val="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ru-RU" altLang="ru-RU" sz="1400" smtClean="0">
                <a:solidFill>
                  <a:srgbClr val="FFFF00"/>
                </a:solidFill>
                <a:latin typeface="Arial Narrow" panose="020B0606020202030204" pitchFamily="34" charset="0"/>
              </a:rPr>
              <a:t>     </a:t>
            </a:r>
          </a:p>
          <a:p>
            <a:pPr marL="0" indent="179388" algn="just" eaLnBrk="1" hangingPunct="1">
              <a:spcBef>
                <a:spcPct val="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ru-RU" altLang="ru-RU" sz="1400" smtClean="0">
                <a:solidFill>
                  <a:srgbClr val="FFFF00"/>
                </a:solidFill>
                <a:latin typeface="Arial Narrow" panose="020B0606020202030204" pitchFamily="34" charset="0"/>
              </a:rPr>
              <a:t>В 2013-14 уч.г. был осуществлен  проект «Навстречу Олимпиаде».</a:t>
            </a:r>
          </a:p>
          <a:p>
            <a:pPr marL="0" indent="179388" algn="just" eaLnBrk="1" hangingPunct="1">
              <a:spcBef>
                <a:spcPct val="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ru-RU" altLang="ru-RU" sz="1400" smtClean="0">
                <a:solidFill>
                  <a:srgbClr val="FFFF00"/>
                </a:solidFill>
                <a:latin typeface="Arial Narrow" panose="020B0606020202030204" pitchFamily="34" charset="0"/>
              </a:rPr>
              <a:t>В рамках этого проекта 132 человека (учащиеся, родители, педагоги, сотрудники Центра) участвовали во всероссийской эстафете школьников «Спортивный лонгмоб «Сочи 20-14».</a:t>
            </a:r>
          </a:p>
          <a:p>
            <a:pPr marL="0" indent="179388" algn="just" eaLnBrk="1" hangingPunct="1">
              <a:spcBef>
                <a:spcPct val="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ru-RU" altLang="ru-RU" sz="1400" smtClean="0">
                <a:solidFill>
                  <a:srgbClr val="FFFF00"/>
                </a:solidFill>
                <a:latin typeface="Arial Narrow" panose="020B0606020202030204" pitchFamily="34" charset="0"/>
              </a:rPr>
              <a:t>16 человек приняли участие во Всероссийском интернет- конкурсе «Олимпиаде - 2014»</a:t>
            </a:r>
          </a:p>
          <a:p>
            <a:pPr marL="0" indent="179388" algn="just" eaLnBrk="1" hangingPunct="1">
              <a:spcBef>
                <a:spcPct val="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ru-RU" altLang="ru-RU" sz="1400" smtClean="0">
                <a:solidFill>
                  <a:srgbClr val="FFFF00"/>
                </a:solidFill>
                <a:latin typeface="Arial Narrow" panose="020B0606020202030204" pitchFamily="34" charset="0"/>
              </a:rPr>
              <a:t>Делегация Центра «Ресурс»» встречала Паралимпийский огонь в Екатеринбурге (факелоносцем на одном из этапов была педагог Центра «Ресурс, руководитель коллектива дополнительного образования по спортивному ориентированию) </a:t>
            </a:r>
          </a:p>
          <a:p>
            <a:pPr marL="0" indent="179388" algn="just" eaLnBrk="1" hangingPunct="1">
              <a:spcBef>
                <a:spcPct val="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ru-RU" altLang="ru-RU" sz="1400" smtClean="0">
                <a:solidFill>
                  <a:srgbClr val="FFFF00"/>
                </a:solidFill>
                <a:latin typeface="Arial Narrow" panose="020B0606020202030204" pitchFamily="34" charset="0"/>
              </a:rPr>
              <a:t>Ежегодно учащиеся, родители и педагоги активно поддерживают Всероссийский Кросс Наций и Всероссийский забег «Лыжня России». </a:t>
            </a:r>
          </a:p>
          <a:p>
            <a:pPr marL="0" indent="179388" algn="just" eaLnBrk="1" hangingPunct="1">
              <a:spcBef>
                <a:spcPct val="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US" altLang="ru-RU" sz="1400" smtClean="0">
              <a:solidFill>
                <a:srgbClr val="FFFF00"/>
              </a:solidFill>
              <a:latin typeface="Arial Narrow" panose="020B0606020202030204" pitchFamily="34" charset="0"/>
            </a:endParaRPr>
          </a:p>
          <a:p>
            <a:pPr marL="0" indent="34925" eaLnBrk="1" hangingPunct="1">
              <a:spcBef>
                <a:spcPts val="8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ru-RU" altLang="ru-RU" sz="1400" smtClean="0">
                <a:solidFill>
                  <a:srgbClr val="FFFF00"/>
                </a:solidFill>
                <a:latin typeface="Arial Narrow" panose="020B0606020202030204" pitchFamily="34" charset="0"/>
              </a:rPr>
              <a:t>                     </a:t>
            </a:r>
          </a:p>
        </p:txBody>
      </p:sp>
      <p:pic>
        <p:nvPicPr>
          <p:cNvPr id="3686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00788" y="4859338"/>
            <a:ext cx="2519362"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9"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40088" y="4859338"/>
            <a:ext cx="2519362"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0"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5575" y="2362200"/>
            <a:ext cx="2508250" cy="1670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1"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79388" y="358775"/>
            <a:ext cx="2338387" cy="1620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72"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7950" y="4429125"/>
            <a:ext cx="2770188" cy="2266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1076325" y="71438"/>
            <a:ext cx="5403850" cy="720725"/>
          </a:xfrm>
        </p:spPr>
        <p:txBody>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2400" smtClean="0">
                <a:solidFill>
                  <a:srgbClr val="FFFF00"/>
                </a:solidFill>
                <a:effectLst>
                  <a:outerShdw blurRad="38100" dist="38100" dir="2700000" algn="tl">
                    <a:srgbClr val="000000"/>
                  </a:outerShdw>
                </a:effectLst>
                <a:latin typeface="Arial Narrow" panose="020B0606020202030204" pitchFamily="34" charset="0"/>
              </a:rPr>
              <a:t>Проект «Спортплощадка»</a:t>
            </a:r>
          </a:p>
        </p:txBody>
      </p:sp>
      <p:sp>
        <p:nvSpPr>
          <p:cNvPr id="38915" name="Rectangle 2"/>
          <p:cNvSpPr>
            <a:spLocks noGrp="1" noChangeArrowheads="1"/>
          </p:cNvSpPr>
          <p:nvPr>
            <p:ph type="body" idx="4294967295"/>
          </p:nvPr>
        </p:nvSpPr>
        <p:spPr>
          <a:xfrm>
            <a:off x="1584325" y="503238"/>
            <a:ext cx="4824413" cy="647700"/>
          </a:xfrm>
        </p:spPr>
        <p:txBody>
          <a:bodyPr/>
          <a:lstStyle/>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mtClean="0"/>
              <a:t>     </a:t>
            </a:r>
            <a:r>
              <a:rPr lang="ru-RU" altLang="ru-RU" sz="1800" b="1" smtClean="0">
                <a:solidFill>
                  <a:srgbClr val="FFFF00"/>
                </a:solidFill>
                <a:latin typeface="Arial Narrow" panose="020B0606020202030204" pitchFamily="34" charset="0"/>
              </a:rPr>
              <a:t>Проект - постояннодействующий</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mtClean="0"/>
              <a:t>  </a:t>
            </a:r>
          </a:p>
        </p:txBody>
      </p:sp>
      <p:pic>
        <p:nvPicPr>
          <p:cNvPr id="3891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1800" y="2155825"/>
            <a:ext cx="6191250" cy="4702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11975" y="71438"/>
            <a:ext cx="2160588" cy="1655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8"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27875" y="3384550"/>
            <a:ext cx="1800225" cy="1728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9"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27875" y="5256213"/>
            <a:ext cx="1800225" cy="1368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0" name="Picture 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56438" y="1824038"/>
            <a:ext cx="1871662" cy="1368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21" name="Text Box 8"/>
          <p:cNvSpPr txBox="1">
            <a:spLocks noChangeArrowheads="1"/>
          </p:cNvSpPr>
          <p:nvPr/>
        </p:nvSpPr>
        <p:spPr bwMode="auto">
          <a:xfrm>
            <a:off x="144463" y="1000125"/>
            <a:ext cx="6624637" cy="1303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buClrTx/>
              <a:buFontTx/>
              <a:buNone/>
            </a:pPr>
            <a:r>
              <a:rPr lang="ru-RU" altLang="ru-RU" sz="1500">
                <a:solidFill>
                  <a:srgbClr val="FFFF00"/>
                </a:solidFill>
                <a:latin typeface="Arial Narrow" panose="020B0606020202030204" pitchFamily="34" charset="0"/>
              </a:rPr>
              <a:t>Спортивные праздники, Месячники Защитников Отечества, Малые олимпийские игры, Лаборатории познания физической культуры, участие в значимых региональных спортивных мероприятиях  - разнообразие работы позволяет вовлекать в активную спортивную жизнь Центра всё большее количество детей и педагогов.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144463" y="-60325"/>
            <a:ext cx="8928100" cy="781050"/>
          </a:xfrm>
        </p:spPr>
        <p:txBody>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ru-RU" smtClean="0">
                <a:latin typeface="Times New Roman" panose="02020603050405020304" pitchFamily="18" charset="0"/>
              </a:rPr>
              <a:t> </a:t>
            </a:r>
            <a:r>
              <a:rPr lang="en-US" altLang="ru-RU" sz="2200" smtClean="0">
                <a:solidFill>
                  <a:srgbClr val="FFFF00"/>
                </a:solidFill>
                <a:effectLst>
                  <a:outerShdw blurRad="38100" dist="38100" dir="2700000" algn="tl">
                    <a:srgbClr val="000000"/>
                  </a:outerShdw>
                </a:effectLst>
                <a:latin typeface="Times New Roman" panose="02020603050405020304" pitchFamily="18" charset="0"/>
              </a:rPr>
              <a:t> Проект «Ты прекрасна, земля Бажова, трудовая Урал - земля» ( 2013-2014 уч.г.)</a:t>
            </a:r>
          </a:p>
        </p:txBody>
      </p:sp>
      <p:pic>
        <p:nvPicPr>
          <p:cNvPr id="4096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2163" y="792163"/>
            <a:ext cx="1152525" cy="1655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4"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0363" y="2592388"/>
            <a:ext cx="2087562" cy="1728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5"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438" y="4392613"/>
            <a:ext cx="2879725" cy="2376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6"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68650" y="4371975"/>
            <a:ext cx="2952750" cy="2324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7"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64275" y="4464050"/>
            <a:ext cx="2913063" cy="223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8" name="Text Box 7"/>
          <p:cNvSpPr txBox="1">
            <a:spLocks noChangeArrowheads="1"/>
          </p:cNvSpPr>
          <p:nvPr/>
        </p:nvSpPr>
        <p:spPr bwMode="auto">
          <a:xfrm>
            <a:off x="2447925" y="863600"/>
            <a:ext cx="6480175" cy="525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ts val="400"/>
              </a:spcBef>
              <a:buClrTx/>
              <a:buFontTx/>
              <a:buNone/>
            </a:pPr>
            <a:r>
              <a:rPr lang="ru-RU" altLang="ru-RU" sz="2700">
                <a:solidFill>
                  <a:srgbClr val="000000"/>
                </a:solidFill>
                <a:latin typeface="Lucida Sans Unicode" panose="020B0602030504020204" pitchFamily="34" charset="0"/>
              </a:rPr>
              <a:t>  </a:t>
            </a:r>
            <a:r>
              <a:rPr lang="ru-RU" altLang="ru-RU" sz="1600">
                <a:solidFill>
                  <a:srgbClr val="FFFF00"/>
                </a:solidFill>
                <a:latin typeface="Arial Narrow" panose="020B0606020202030204" pitchFamily="34" charset="0"/>
              </a:rPr>
              <a:t>Проект осуществлялся в год 80-летия Свердловской области и 135-летия П.П. Бажова. </a:t>
            </a:r>
            <a:br>
              <a:rPr lang="ru-RU" altLang="ru-RU" sz="1600">
                <a:solidFill>
                  <a:srgbClr val="FFFF00"/>
                </a:solidFill>
                <a:latin typeface="Arial Narrow" panose="020B0606020202030204" pitchFamily="34" charset="0"/>
              </a:rPr>
            </a:br>
            <a:r>
              <a:rPr lang="ru-RU" altLang="ru-RU" sz="1600">
                <a:solidFill>
                  <a:srgbClr val="FFFF00"/>
                </a:solidFill>
                <a:latin typeface="Arial Narrow" panose="020B0606020202030204" pitchFamily="34" charset="0"/>
              </a:rPr>
              <a:t>В творческих и исследовательских конкурсах проекта поучаствовали ребята из Екатеринбурга, Пышмы, Артей, Первоуральска, Дегтярска, Ирбита, Серова, Асбеста, Невьянска, Нижнего Тагила, Кушвы, Камышлова, Ювы, Ивделя. 73 учащихся отделения представили на конкурс свои творческие работы, посвящённые родным городам и поселкам, истории и культуре Урала: компьютерные презентации, рисунки, поделки, сочинения, компьютерную графику, коллажи, виртуальные экскурсии, фото-экскурсы. Собранные материалы были оформлены  для школьного краеведческого музея, создана «Копилки ресурсов краеведческих материалов». </a:t>
            </a:r>
            <a:br>
              <a:rPr lang="ru-RU" altLang="ru-RU" sz="1600">
                <a:solidFill>
                  <a:srgbClr val="FFFF00"/>
                </a:solidFill>
                <a:latin typeface="Arial Narrow" panose="020B0606020202030204" pitchFamily="34" charset="0"/>
              </a:rPr>
            </a:br>
            <a:r>
              <a:rPr lang="ru-RU" altLang="ru-RU" sz="1600">
                <a:solidFill>
                  <a:srgbClr val="FFFF00"/>
                </a:solidFill>
                <a:latin typeface="Arial Narrow" panose="020B0606020202030204" pitchFamily="34" charset="0"/>
              </a:rPr>
              <a:t>Лучшие 8 работ  представлены на областной конкурс «Мы ― Уральцы» (Дворец Молодёжи)</a:t>
            </a:r>
          </a:p>
          <a:p>
            <a:pPr eaLnBrk="1" hangingPunct="1">
              <a:spcBef>
                <a:spcPts val="400"/>
              </a:spcBef>
              <a:buClrTx/>
              <a:buFontTx/>
              <a:buNone/>
            </a:pPr>
            <a:r>
              <a:rPr lang="ru-RU" altLang="ru-RU" sz="2700">
                <a:solidFill>
                  <a:srgbClr val="000000"/>
                </a:solidFill>
                <a:latin typeface="Lucida Sans Unicode" panose="020B0602030504020204" pitchFamily="34"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5725"/>
            <a:ext cx="1978025" cy="2506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Text Box 2"/>
          <p:cNvSpPr txBox="1">
            <a:spLocks noChangeArrowheads="1"/>
          </p:cNvSpPr>
          <p:nvPr/>
        </p:nvSpPr>
        <p:spPr bwMode="auto">
          <a:xfrm>
            <a:off x="1584325" y="71438"/>
            <a:ext cx="7559675" cy="161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Tx/>
              <a:buFontTx/>
              <a:buNone/>
            </a:pPr>
            <a:r>
              <a:rPr lang="en-US" altLang="ru-RU" sz="1600" b="1">
                <a:solidFill>
                  <a:srgbClr val="280099"/>
                </a:solidFill>
                <a:latin typeface="Arial Narrow" panose="020B0606020202030204" pitchFamily="34" charset="0"/>
              </a:rPr>
              <a:t>Центр “Ресурс” -  г</a:t>
            </a:r>
            <a:r>
              <a:rPr lang="ru-RU" altLang="ru-RU" sz="1600" b="1">
                <a:solidFill>
                  <a:srgbClr val="280099"/>
                </a:solidFill>
                <a:latin typeface="Arial Narrow" panose="020B0606020202030204" pitchFamily="34" charset="0"/>
              </a:rPr>
              <a:t>осударственное бюджетное учреждение, </a:t>
            </a:r>
            <a:r>
              <a:rPr lang="en-US" altLang="ru-RU" sz="1600" b="1">
                <a:solidFill>
                  <a:srgbClr val="280099"/>
                </a:solidFill>
                <a:latin typeface="Arial Narrow" panose="020B0606020202030204" pitchFamily="34" charset="0"/>
              </a:rPr>
              <a:t>оказывающее психолого-педагогическую и социальную помощь детям с ограниченными возможностями здоровья, проживающим в 65 городах и поселках Свердловской области.</a:t>
            </a:r>
            <a:r>
              <a:rPr lang="en-US" altLang="ru-RU" sz="1600" b="1">
                <a:solidFill>
                  <a:srgbClr val="2300DC"/>
                </a:solidFill>
                <a:latin typeface="Arial Narrow" panose="020B0606020202030204" pitchFamily="34" charset="0"/>
              </a:rPr>
              <a:t> </a:t>
            </a:r>
          </a:p>
          <a:p>
            <a:pPr algn="ctr" eaLnBrk="1" hangingPunct="1">
              <a:buClrTx/>
              <a:buFontTx/>
              <a:buNone/>
            </a:pPr>
            <a:endParaRPr lang="en-US" altLang="ru-RU">
              <a:solidFill>
                <a:srgbClr val="2300DC"/>
              </a:solidFill>
              <a:latin typeface="Times New Roman" panose="02020603050405020304" pitchFamily="18" charset="0"/>
            </a:endParaRPr>
          </a:p>
          <a:p>
            <a:pPr algn="ctr" eaLnBrk="1" hangingPunct="1">
              <a:buClrTx/>
              <a:buFontTx/>
              <a:buNone/>
            </a:pPr>
            <a:endParaRPr lang="en-US" altLang="ru-RU">
              <a:solidFill>
                <a:srgbClr val="2300DC"/>
              </a:solidFill>
              <a:latin typeface="Times New Roman" panose="02020603050405020304" pitchFamily="18" charset="0"/>
            </a:endParaRPr>
          </a:p>
        </p:txBody>
      </p:sp>
      <p:sp>
        <p:nvSpPr>
          <p:cNvPr id="6148" name="Text Box 3"/>
          <p:cNvSpPr txBox="1">
            <a:spLocks noChangeArrowheads="1"/>
          </p:cNvSpPr>
          <p:nvPr/>
        </p:nvSpPr>
        <p:spPr bwMode="auto">
          <a:xfrm>
            <a:off x="431800" y="2663825"/>
            <a:ext cx="8856663" cy="244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ts val="1200"/>
              </a:spcBef>
              <a:spcAft>
                <a:spcPts val="1000"/>
              </a:spcAft>
              <a:buClrTx/>
              <a:buFontTx/>
              <a:buNone/>
            </a:pPr>
            <a:r>
              <a:rPr lang="ru-RU" altLang="ru-RU" sz="1000">
                <a:solidFill>
                  <a:srgbClr val="000000"/>
                </a:solidFill>
              </a:rPr>
              <a:t> </a:t>
            </a:r>
          </a:p>
          <a:p>
            <a:pPr eaLnBrk="1" hangingPunct="1">
              <a:spcBef>
                <a:spcPts val="1200"/>
              </a:spcBef>
              <a:spcAft>
                <a:spcPts val="1000"/>
              </a:spcAft>
              <a:buClrTx/>
              <a:buFontTx/>
              <a:buNone/>
            </a:pPr>
            <a:endParaRPr lang="ru-RU" altLang="ru-RU" sz="1000">
              <a:solidFill>
                <a:srgbClr val="000000"/>
              </a:solidFill>
            </a:endParaRPr>
          </a:p>
          <a:p>
            <a:pPr eaLnBrk="1" hangingPunct="1">
              <a:spcBef>
                <a:spcPts val="1200"/>
              </a:spcBef>
              <a:spcAft>
                <a:spcPts val="1000"/>
              </a:spcAft>
              <a:buClrTx/>
              <a:buFontTx/>
              <a:buNone/>
            </a:pPr>
            <a:endParaRPr lang="ru-RU" altLang="ru-RU" sz="1000">
              <a:solidFill>
                <a:srgbClr val="000000"/>
              </a:solidFill>
            </a:endParaRPr>
          </a:p>
        </p:txBody>
      </p:sp>
      <p:sp>
        <p:nvSpPr>
          <p:cNvPr id="6149" name="Text Box 4"/>
          <p:cNvSpPr txBox="1">
            <a:spLocks noChangeArrowheads="1"/>
          </p:cNvSpPr>
          <p:nvPr/>
        </p:nvSpPr>
        <p:spPr bwMode="auto">
          <a:xfrm>
            <a:off x="863600" y="3814763"/>
            <a:ext cx="7920038" cy="194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6150" name="Text Box 5"/>
          <p:cNvSpPr txBox="1">
            <a:spLocks noChangeArrowheads="1"/>
          </p:cNvSpPr>
          <p:nvPr/>
        </p:nvSpPr>
        <p:spPr bwMode="auto">
          <a:xfrm>
            <a:off x="863600" y="3814763"/>
            <a:ext cx="7920038" cy="194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buClrTx/>
              <a:buFontTx/>
              <a:buNone/>
            </a:pPr>
            <a:r>
              <a:rPr lang="en-US" altLang="ru-RU" b="1">
                <a:solidFill>
                  <a:srgbClr val="280099"/>
                </a:solidFill>
                <a:latin typeface="Arial Narrow" panose="020B0606020202030204" pitchFamily="34" charset="0"/>
              </a:rPr>
              <a:t> </a:t>
            </a:r>
          </a:p>
        </p:txBody>
      </p:sp>
      <p:sp>
        <p:nvSpPr>
          <p:cNvPr id="6151" name="Text Box 6"/>
          <p:cNvSpPr txBox="1">
            <a:spLocks noChangeArrowheads="1"/>
          </p:cNvSpPr>
          <p:nvPr/>
        </p:nvSpPr>
        <p:spPr bwMode="auto">
          <a:xfrm>
            <a:off x="863600" y="3814763"/>
            <a:ext cx="7920038" cy="194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6152" name="Text Box 7"/>
          <p:cNvSpPr txBox="1">
            <a:spLocks noChangeArrowheads="1"/>
          </p:cNvSpPr>
          <p:nvPr/>
        </p:nvSpPr>
        <p:spPr bwMode="auto">
          <a:xfrm>
            <a:off x="1978025" y="936625"/>
            <a:ext cx="7205663" cy="231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eaLnBrk="1" hangingPunct="1">
              <a:buClrTx/>
              <a:buFontTx/>
              <a:buNone/>
            </a:pPr>
            <a:r>
              <a:rPr lang="en-US" altLang="ru-RU" sz="1600" b="1">
                <a:solidFill>
                  <a:srgbClr val="280099"/>
                </a:solidFill>
                <a:latin typeface="Arial Narrow" panose="020B0606020202030204" pitchFamily="34" charset="0"/>
              </a:rPr>
              <a:t>Цель внеурочной деятельности Центра «Ресурс»: </a:t>
            </a:r>
            <a:r>
              <a:rPr lang="en-US" altLang="ru-RU" sz="1500">
                <a:solidFill>
                  <a:srgbClr val="280099"/>
                </a:solidFill>
                <a:latin typeface="Arial Narrow" panose="020B0606020202030204" pitchFamily="34" charset="0"/>
              </a:rPr>
              <a:t>создание организационно-педагогических условий для духовно-нравственного и патриотического воспитания и реализации интеллектуально-творческого потенциала учащихся с ОВЗ путем приобщения их к культурному наследию своей страны и включения детей в различные виды познавательной, социальной и творческой деятельности. </a:t>
            </a:r>
          </a:p>
          <a:p>
            <a:pPr algn="just" eaLnBrk="1" hangingPunct="1">
              <a:lnSpc>
                <a:spcPct val="150000"/>
              </a:lnSpc>
              <a:buClrTx/>
              <a:buFontTx/>
              <a:buNone/>
            </a:pPr>
            <a:r>
              <a:rPr lang="en-US" altLang="ru-RU" sz="1500">
                <a:solidFill>
                  <a:srgbClr val="280099"/>
                </a:solidFill>
                <a:latin typeface="Arial Narrow" panose="020B0606020202030204" pitchFamily="34" charset="0"/>
              </a:rPr>
              <a:t>Приоритетное направление воспитательной работы в отделении дистанционного образования - социальная поддержка семей, имеющих детей с ОВЗ для обеспечения максимально возможного развития детей в условиях семейного воспитания, их социализации, подготовки к самостоятельной жизни и интеграции в общество.</a:t>
            </a:r>
            <a:br>
              <a:rPr lang="en-US" altLang="ru-RU" sz="1500">
                <a:solidFill>
                  <a:srgbClr val="280099"/>
                </a:solidFill>
                <a:latin typeface="Arial Narrow" panose="020B0606020202030204" pitchFamily="34" charset="0"/>
              </a:rPr>
            </a:br>
            <a:endParaRPr lang="en-US" altLang="ru-RU" sz="1500">
              <a:solidFill>
                <a:srgbClr val="280099"/>
              </a:solidFill>
              <a:latin typeface="Arial Narrow" panose="020B0606020202030204" pitchFamily="34" charset="0"/>
            </a:endParaRPr>
          </a:p>
        </p:txBody>
      </p:sp>
      <p:pic>
        <p:nvPicPr>
          <p:cNvPr id="6153"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5900" y="4103688"/>
            <a:ext cx="2303463" cy="2681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4" name="Picture 9"/>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79725" y="4032250"/>
            <a:ext cx="3144838" cy="2735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5" name="Picture 10"/>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29375" y="4103688"/>
            <a:ext cx="2506663" cy="2665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6" name="Text Box 11"/>
          <p:cNvSpPr txBox="1">
            <a:spLocks noChangeArrowheads="1"/>
          </p:cNvSpPr>
          <p:nvPr/>
        </p:nvSpPr>
        <p:spPr bwMode="auto">
          <a:xfrm>
            <a:off x="863600" y="4103688"/>
            <a:ext cx="2016125" cy="649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5900" indent="-195263">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lnSpc>
                <a:spcPct val="150000"/>
              </a:lnSpc>
              <a:buClrTx/>
              <a:buFontTx/>
              <a:buNone/>
            </a:pPr>
            <a:endParaRPr lang="ru-RU" altLang="ru-RU" sz="2000" b="1">
              <a:solidFill>
                <a:srgbClr val="FFFF00"/>
              </a:solidFill>
              <a:latin typeface="Arial Narrow" panose="020B0606020202030204" pitchFamily="34" charset="0"/>
            </a:endParaRPr>
          </a:p>
          <a:p>
            <a:pPr algn="ctr" eaLnBrk="1" hangingPunct="1">
              <a:lnSpc>
                <a:spcPct val="150000"/>
              </a:lnSpc>
              <a:buClrTx/>
              <a:buFontTx/>
              <a:buNone/>
            </a:pPr>
            <a:r>
              <a:rPr lang="ru-RU" altLang="ru-RU" sz="2000" b="1">
                <a:solidFill>
                  <a:srgbClr val="FFFF00"/>
                </a:solidFill>
                <a:latin typeface="Arial Narrow" panose="020B0606020202030204" pitchFamily="34"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5900" y="71438"/>
            <a:ext cx="8712200" cy="669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287338" y="2808288"/>
            <a:ext cx="8423275" cy="143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Tx/>
              <a:buFontTx/>
              <a:buNone/>
            </a:pPr>
            <a:endParaRPr lang="ru-RU" altLang="ru-RU">
              <a:solidFill>
                <a:srgbClr val="280099"/>
              </a:solidFill>
            </a:endParaRPr>
          </a:p>
          <a:p>
            <a:pPr algn="ctr" eaLnBrk="1" hangingPunct="1">
              <a:buClrTx/>
              <a:buFontTx/>
              <a:buNone/>
            </a:pPr>
            <a:r>
              <a:rPr lang="ru-RU" altLang="ru-RU">
                <a:solidFill>
                  <a:srgbClr val="280099"/>
                </a:solidFill>
              </a:rPr>
              <a:t>.</a:t>
            </a: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463" y="0"/>
            <a:ext cx="1655762" cy="2087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0"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24638" y="71438"/>
            <a:ext cx="2339975" cy="2087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1" name="Text Box 4"/>
          <p:cNvSpPr txBox="1">
            <a:spLocks noChangeArrowheads="1"/>
          </p:cNvSpPr>
          <p:nvPr/>
        </p:nvSpPr>
        <p:spPr bwMode="auto">
          <a:xfrm>
            <a:off x="2160588" y="207963"/>
            <a:ext cx="4464050" cy="137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Tx/>
              <a:buFontTx/>
              <a:buNone/>
            </a:pPr>
            <a:r>
              <a:rPr lang="ru-RU" altLang="ru-RU">
                <a:solidFill>
                  <a:srgbClr val="280099"/>
                </a:solidFill>
                <a:latin typeface="Arial Narrow" panose="020B0606020202030204" pitchFamily="34" charset="0"/>
              </a:rPr>
              <a:t>Интернет-проект «Ты прекрасна, земля Бажова, трудовая Урал-земля» </a:t>
            </a:r>
            <a:br>
              <a:rPr lang="ru-RU" altLang="ru-RU">
                <a:solidFill>
                  <a:srgbClr val="280099"/>
                </a:solidFill>
                <a:latin typeface="Arial Narrow" panose="020B0606020202030204" pitchFamily="34" charset="0"/>
              </a:rPr>
            </a:br>
            <a:r>
              <a:rPr lang="ru-RU" altLang="ru-RU">
                <a:solidFill>
                  <a:srgbClr val="280099"/>
                </a:solidFill>
                <a:latin typeface="Arial Narrow" panose="020B0606020202030204" pitchFamily="34" charset="0"/>
              </a:rPr>
              <a:t>завершился фольклорным праздником «Уральская ярмарка» .</a:t>
            </a:r>
          </a:p>
        </p:txBody>
      </p:sp>
      <p:pic>
        <p:nvPicPr>
          <p:cNvPr id="45062"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11525" y="1728788"/>
            <a:ext cx="2303463" cy="2546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3"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168650" y="4535488"/>
            <a:ext cx="2879725" cy="215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4"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87338" y="4392613"/>
            <a:ext cx="2449512" cy="2303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5" name="Picture 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46788" y="2232025"/>
            <a:ext cx="3024187" cy="2303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6" name="Picture 9"/>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264275" y="4608513"/>
            <a:ext cx="284480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7" name="Picture 10"/>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15900" y="2087563"/>
            <a:ext cx="2592388" cy="2233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457200" y="174625"/>
            <a:ext cx="8229600" cy="134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463" y="876300"/>
            <a:ext cx="5256213" cy="3875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710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59225" y="876300"/>
            <a:ext cx="5256213" cy="3875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9" name="WordArt 4"/>
          <p:cNvSpPr>
            <a:spLocks noChangeArrowheads="1" noChangeShapeType="1" noTextEdit="1"/>
          </p:cNvSpPr>
          <p:nvPr/>
        </p:nvSpPr>
        <p:spPr bwMode="auto">
          <a:xfrm>
            <a:off x="1439863" y="1655763"/>
            <a:ext cx="5903912" cy="1800225"/>
          </a:xfrm>
          <a:prstGeom prst="rect">
            <a:avLst/>
          </a:prstGeom>
        </p:spPr>
        <p:txBody>
          <a:bodyPr wrap="none" fromWordArt="1">
            <a:prstTxWarp prst="textChevron">
              <a:avLst>
                <a:gd name="adj" fmla="val 25000"/>
              </a:avLst>
            </a:prstTxWarp>
          </a:bodyPr>
          <a:lstStyle/>
          <a:p>
            <a:pPr algn="ctr"/>
            <a:r>
              <a:rPr lang="ru-RU" sz="2400" kern="10">
                <a:ln w="9360">
                  <a:solidFill>
                    <a:srgbClr val="000000"/>
                  </a:solidFill>
                  <a:miter lim="800000"/>
                  <a:headEnd/>
                  <a:tailEnd/>
                </a:ln>
                <a:solidFill>
                  <a:srgbClr val="FFFF00"/>
                </a:solidFill>
                <a:effectLst>
                  <a:outerShdw dist="152735" dir="2700000" algn="ctr" rotWithShape="0">
                    <a:srgbClr val="868686"/>
                  </a:outerShdw>
                </a:effectLst>
                <a:latin typeface="Arial Black" panose="020B0A04020102020204" pitchFamily="34" charset="0"/>
              </a:rPr>
              <a:t>Лаборатории познания </a:t>
            </a:r>
          </a:p>
        </p:txBody>
      </p:sp>
      <p:pic>
        <p:nvPicPr>
          <p:cNvPr id="4711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24188" y="3743325"/>
            <a:ext cx="2528887" cy="2339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9154"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438" y="1152525"/>
            <a:ext cx="2879725" cy="259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5"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08288" y="1511300"/>
            <a:ext cx="3168650" cy="2160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6"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48375" y="1081088"/>
            <a:ext cx="3024188" cy="2735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7"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31800" y="4103688"/>
            <a:ext cx="3816350" cy="2628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8"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464050" y="4176713"/>
            <a:ext cx="4684713" cy="2449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9" name="Text Box 6"/>
          <p:cNvSpPr txBox="1">
            <a:spLocks noChangeArrowheads="1"/>
          </p:cNvSpPr>
          <p:nvPr/>
        </p:nvSpPr>
        <p:spPr bwMode="auto">
          <a:xfrm>
            <a:off x="720725" y="144463"/>
            <a:ext cx="7016750" cy="122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r>
              <a:rPr lang="en-US" altLang="ru-RU" sz="2200" b="1">
                <a:solidFill>
                  <a:srgbClr val="2300DC"/>
                </a:solidFill>
                <a:latin typeface="Arial Narrow" panose="020B0606020202030204" pitchFamily="34" charset="0"/>
              </a:rPr>
              <a:t>Лаборатории познания в режиме видеоконфернции –</a:t>
            </a:r>
            <a:br>
              <a:rPr lang="en-US" altLang="ru-RU" sz="2200" b="1">
                <a:solidFill>
                  <a:srgbClr val="2300DC"/>
                </a:solidFill>
                <a:latin typeface="Arial Narrow" panose="020B0606020202030204" pitchFamily="34" charset="0"/>
              </a:rPr>
            </a:br>
            <a:r>
              <a:rPr lang="en-US" altLang="ru-RU" sz="2200" b="1">
                <a:solidFill>
                  <a:srgbClr val="2300DC"/>
                </a:solidFill>
                <a:latin typeface="Arial Narrow" panose="020B0606020202030204" pitchFamily="34" charset="0"/>
              </a:rPr>
              <a:t> интеграция учебной и внеурочной деятельности</a:t>
            </a:r>
            <a:r>
              <a:rPr lang="en-US" altLang="ru-RU" sz="1500" b="1">
                <a:solidFill>
                  <a:srgbClr val="2300DC"/>
                </a:solidFill>
                <a:latin typeface="Arial Narrow" panose="020B0606020202030204" pitchFamily="34"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02"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675" y="234950"/>
            <a:ext cx="8548688" cy="6415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3250"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57175"/>
            <a:ext cx="8550275" cy="6416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0363" y="260350"/>
            <a:ext cx="8518525" cy="6408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pic>
        <p:nvPicPr>
          <p:cNvPr id="57346"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263" y="360363"/>
            <a:ext cx="8207375" cy="5903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900113" y="179388"/>
            <a:ext cx="8243887"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Tx/>
              <a:buFontTx/>
              <a:buNone/>
            </a:pPr>
            <a:endParaRPr lang="en-US" altLang="ru-RU" sz="1600" b="1">
              <a:solidFill>
                <a:srgbClr val="2300DC"/>
              </a:solidFill>
              <a:latin typeface="Arial Narrow" panose="020B0606020202030204" pitchFamily="34" charset="0"/>
            </a:endParaRPr>
          </a:p>
          <a:p>
            <a:pPr algn="ctr" eaLnBrk="1" hangingPunct="1">
              <a:spcAft>
                <a:spcPts val="600"/>
              </a:spcAft>
              <a:buClrTx/>
              <a:buFontTx/>
              <a:buNone/>
            </a:pPr>
            <a:endParaRPr lang="en-US" altLang="ru-RU" sz="1600" b="1">
              <a:solidFill>
                <a:srgbClr val="2300DC"/>
              </a:solidFill>
              <a:latin typeface="Arial Narrow" panose="020B0606020202030204" pitchFamily="34" charset="0"/>
            </a:endParaRPr>
          </a:p>
        </p:txBody>
      </p:sp>
      <p:sp>
        <p:nvSpPr>
          <p:cNvPr id="59395" name="Text Box 2"/>
          <p:cNvSpPr txBox="1">
            <a:spLocks noChangeArrowheads="1"/>
          </p:cNvSpPr>
          <p:nvPr/>
        </p:nvSpPr>
        <p:spPr bwMode="auto">
          <a:xfrm>
            <a:off x="-17463" y="5867400"/>
            <a:ext cx="9105901"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indent="45085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eaLnBrk="1" hangingPunct="1">
              <a:spcAft>
                <a:spcPts val="600"/>
              </a:spcAft>
              <a:buClrTx/>
              <a:buFontTx/>
              <a:buNone/>
            </a:pPr>
            <a:r>
              <a:rPr lang="en-US" altLang="ru-RU" b="1">
                <a:solidFill>
                  <a:srgbClr val="280099"/>
                </a:solidFill>
                <a:latin typeface="Arial Narrow" panose="020B0606020202030204" pitchFamily="34" charset="0"/>
              </a:rPr>
              <a:t>Именно в семье у детей воспитывается уважение к семейным корням; </a:t>
            </a:r>
            <a:br>
              <a:rPr lang="en-US" altLang="ru-RU" b="1">
                <a:solidFill>
                  <a:srgbClr val="280099"/>
                </a:solidFill>
                <a:latin typeface="Arial Narrow" panose="020B0606020202030204" pitchFamily="34" charset="0"/>
              </a:rPr>
            </a:br>
            <a:r>
              <a:rPr lang="en-US" altLang="ru-RU" b="1">
                <a:solidFill>
                  <a:srgbClr val="280099"/>
                </a:solidFill>
                <a:latin typeface="Arial Narrow" panose="020B0606020202030204" pitchFamily="34" charset="0"/>
              </a:rPr>
              <a:t>в семье дети приобщаются к истокам народной культуры; в семье зарождается чувство любви к Родине, уважение к своему народу, интерес к народным традициям.</a:t>
            </a:r>
          </a:p>
        </p:txBody>
      </p:sp>
      <p:pic>
        <p:nvPicPr>
          <p:cNvPr id="5939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100" y="220663"/>
            <a:ext cx="8093075" cy="5646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7" name="WordArt 4"/>
          <p:cNvSpPr>
            <a:spLocks noChangeArrowheads="1" noChangeShapeType="1" noTextEdit="1"/>
          </p:cNvSpPr>
          <p:nvPr/>
        </p:nvSpPr>
        <p:spPr bwMode="auto">
          <a:xfrm>
            <a:off x="144463" y="71438"/>
            <a:ext cx="2160587" cy="1079500"/>
          </a:xfrm>
          <a:prstGeom prst="rect">
            <a:avLst/>
          </a:prstGeom>
        </p:spPr>
        <p:txBody>
          <a:bodyPr wrap="none" fromWordArt="1">
            <a:prstTxWarp prst="textSlantUp">
              <a:avLst>
                <a:gd name="adj" fmla="val 55556"/>
              </a:avLst>
            </a:prstTxWarp>
          </a:bodyPr>
          <a:lstStyle/>
          <a:p>
            <a:pPr algn="ctr"/>
            <a:r>
              <a:rPr lang="ru-RU" sz="2400" kern="10">
                <a:ln w="9360">
                  <a:solidFill>
                    <a:srgbClr val="000000"/>
                  </a:solidFill>
                  <a:miter lim="800000"/>
                  <a:headEnd/>
                  <a:tailEnd/>
                </a:ln>
                <a:solidFill>
                  <a:srgbClr val="CCCC00"/>
                </a:solidFill>
                <a:latin typeface="Thorndale"/>
              </a:rPr>
              <a:t>2015-2016уч. год</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463" y="3311525"/>
            <a:ext cx="4248150" cy="3455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3"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08513" y="144463"/>
            <a:ext cx="4319587" cy="3240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4"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0363" y="298450"/>
            <a:ext cx="3887787" cy="2941638"/>
          </a:xfrm>
          <a:prstGeom prst="rect">
            <a:avLst/>
          </a:prstGeom>
          <a:noFill/>
          <a:ln w="72000">
            <a:solidFill>
              <a:srgbClr val="FFFF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5"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24413" y="3816350"/>
            <a:ext cx="4032250" cy="2808288"/>
          </a:xfrm>
          <a:prstGeom prst="rect">
            <a:avLst/>
          </a:prstGeom>
          <a:noFill/>
          <a:ln w="72000">
            <a:solidFill>
              <a:srgbClr val="80808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6" name="WordArt 5"/>
          <p:cNvSpPr>
            <a:spLocks noChangeArrowheads="1" noChangeShapeType="1" noTextEdit="1"/>
          </p:cNvSpPr>
          <p:nvPr/>
        </p:nvSpPr>
        <p:spPr bwMode="auto">
          <a:xfrm>
            <a:off x="2735263" y="2808288"/>
            <a:ext cx="3384550" cy="1354137"/>
          </a:xfrm>
          <a:prstGeom prst="rect">
            <a:avLst/>
          </a:prstGeom>
        </p:spPr>
        <p:txBody>
          <a:bodyPr wrap="none" fromWordArt="1">
            <a:prstTxWarp prst="textChevron">
              <a:avLst>
                <a:gd name="adj" fmla="val 25000"/>
              </a:avLst>
            </a:prstTxWarp>
          </a:bodyPr>
          <a:lstStyle/>
          <a:p>
            <a:pPr algn="ctr"/>
            <a:r>
              <a:rPr lang="ru-RU" sz="2400" kern="10">
                <a:ln w="9360">
                  <a:solidFill>
                    <a:srgbClr val="000000"/>
                  </a:solidFill>
                  <a:miter lim="800000"/>
                  <a:headEnd/>
                  <a:tailEnd/>
                </a:ln>
                <a:solidFill>
                  <a:srgbClr val="FFFF00"/>
                </a:solidFill>
                <a:effectLst>
                  <a:outerShdw dist="152735" dir="2700000" algn="ctr" rotWithShape="0">
                    <a:srgbClr val="868686"/>
                  </a:outerShdw>
                </a:effectLst>
                <a:latin typeface="Arial Black" panose="020B0A04020102020204" pitchFamily="34" charset="0"/>
              </a:rPr>
              <a:t>С форумов проекта</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8425" y="1511300"/>
            <a:ext cx="6696075" cy="4248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Text Box 2"/>
          <p:cNvSpPr txBox="1">
            <a:spLocks noChangeArrowheads="1"/>
          </p:cNvSpPr>
          <p:nvPr/>
        </p:nvSpPr>
        <p:spPr bwMode="auto">
          <a:xfrm>
            <a:off x="68263" y="76200"/>
            <a:ext cx="8859837"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Tx/>
              <a:buFontTx/>
              <a:buNone/>
            </a:pPr>
            <a:r>
              <a:rPr lang="en-US" altLang="ru-RU" sz="1500" b="1">
                <a:solidFill>
                  <a:srgbClr val="2300DC"/>
                </a:solidFill>
                <a:latin typeface="Arial Narrow" panose="020B0606020202030204" pitchFamily="34" charset="0"/>
              </a:rPr>
              <a:t>В Центре «Ресурс» разработана и реализуется программа воспитания и социализации </a:t>
            </a:r>
            <a:br>
              <a:rPr lang="en-US" altLang="ru-RU" sz="1500" b="1">
                <a:solidFill>
                  <a:srgbClr val="2300DC"/>
                </a:solidFill>
                <a:latin typeface="Arial Narrow" panose="020B0606020202030204" pitchFamily="34" charset="0"/>
              </a:rPr>
            </a:br>
            <a:r>
              <a:rPr lang="en-US" altLang="ru-RU" sz="1500" b="1">
                <a:solidFill>
                  <a:srgbClr val="2300DC"/>
                </a:solidFill>
                <a:latin typeface="Arial Narrow" panose="020B0606020202030204" pitchFamily="34" charset="0"/>
              </a:rPr>
              <a:t>обучающихся с ОВЗ и детей-инвалидов «Россия - Родина моя» (2011-2017г.г.).</a:t>
            </a:r>
          </a:p>
          <a:p>
            <a:pPr algn="ctr" eaLnBrk="1" hangingPunct="1">
              <a:buClrTx/>
              <a:buFontTx/>
              <a:buNone/>
            </a:pPr>
            <a:r>
              <a:rPr lang="en-US" altLang="ru-RU" sz="1500" b="1">
                <a:solidFill>
                  <a:srgbClr val="2300DC"/>
                </a:solidFill>
                <a:latin typeface="Arial Narrow" panose="020B0606020202030204" pitchFamily="34" charset="0"/>
              </a:rPr>
              <a:t> Формирование жизненных компетенций учащихся с ОВЗ осуществляеется через систему социальных очных и интернет-проектов духовно-нравственной и патриотической направленности. </a:t>
            </a:r>
          </a:p>
        </p:txBody>
      </p:sp>
      <p:sp>
        <p:nvSpPr>
          <p:cNvPr id="8196" name="AutoShape 3"/>
          <p:cNvSpPr>
            <a:spLocks noChangeArrowheads="1"/>
          </p:cNvSpPr>
          <p:nvPr/>
        </p:nvSpPr>
        <p:spPr bwMode="auto">
          <a:xfrm>
            <a:off x="2160588" y="1584325"/>
            <a:ext cx="5040312" cy="431800"/>
          </a:xfrm>
          <a:prstGeom prst="roundRect">
            <a:avLst>
              <a:gd name="adj" fmla="val 366"/>
            </a:avLst>
          </a:prstGeom>
          <a:solidFill>
            <a:srgbClr val="FFFFFF"/>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8197" name="Text Box 4"/>
          <p:cNvSpPr txBox="1">
            <a:spLocks noChangeArrowheads="1"/>
          </p:cNvSpPr>
          <p:nvPr/>
        </p:nvSpPr>
        <p:spPr bwMode="auto">
          <a:xfrm>
            <a:off x="2620963" y="1570038"/>
            <a:ext cx="4176712"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a:r>
              <a:rPr lang="ru-RU" altLang="ru-RU" sz="1200" b="1">
                <a:solidFill>
                  <a:srgbClr val="000000"/>
                </a:solidFill>
                <a:latin typeface="Arial Narrow" panose="020B0606020202030204" pitchFamily="34" charset="0"/>
                <a:ea typeface="MS Gothic" panose="020B0609070205080204" pitchFamily="49" charset="-128"/>
              </a:rPr>
              <a:t>ПРОГРАММА </a:t>
            </a:r>
            <a:br>
              <a:rPr lang="ru-RU" altLang="ru-RU" sz="1200" b="1">
                <a:solidFill>
                  <a:srgbClr val="000000"/>
                </a:solidFill>
                <a:latin typeface="Arial Narrow" panose="020B0606020202030204" pitchFamily="34" charset="0"/>
                <a:ea typeface="MS Gothic" panose="020B0609070205080204" pitchFamily="49" charset="-128"/>
              </a:rPr>
            </a:br>
            <a:r>
              <a:rPr lang="ru-RU" altLang="ru-RU" sz="1200" b="1">
                <a:solidFill>
                  <a:srgbClr val="000000"/>
                </a:solidFill>
                <a:latin typeface="Arial Narrow" panose="020B0606020202030204" pitchFamily="34" charset="0"/>
                <a:ea typeface="MS Gothic" panose="020B0609070205080204" pitchFamily="49" charset="-128"/>
              </a:rPr>
              <a:t>«Россия — Родина моя» (2011 - 2017)</a:t>
            </a:r>
          </a:p>
        </p:txBody>
      </p:sp>
      <p:pic>
        <p:nvPicPr>
          <p:cNvPr id="8198"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950" y="4352925"/>
            <a:ext cx="1550988" cy="2303463"/>
          </a:xfrm>
          <a:prstGeom prst="rect">
            <a:avLst/>
          </a:prstGeom>
          <a:noFill/>
          <a:ln w="36000">
            <a:solidFill>
              <a:srgbClr val="FF3333"/>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9"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59675" y="4464050"/>
            <a:ext cx="1439863" cy="2160588"/>
          </a:xfrm>
          <a:prstGeom prst="rect">
            <a:avLst/>
          </a:prstGeom>
          <a:noFill/>
          <a:ln w="36000">
            <a:solidFill>
              <a:srgbClr val="B80047"/>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2113" y="215900"/>
            <a:ext cx="3455987" cy="2660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92413" y="2232025"/>
            <a:ext cx="4119562" cy="2663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2"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51538" y="4421188"/>
            <a:ext cx="3095625" cy="2351087"/>
          </a:xfrm>
          <a:prstGeom prst="rect">
            <a:avLst/>
          </a:prstGeom>
          <a:noFill/>
          <a:ln w="72000">
            <a:solidFill>
              <a:srgbClr val="80808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3"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50813" y="214313"/>
            <a:ext cx="3522662" cy="2738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4"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4463" y="4608513"/>
            <a:ext cx="2952750"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52750" y="215900"/>
            <a:ext cx="4921250" cy="3024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3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788" y="3138488"/>
            <a:ext cx="4386262" cy="2981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540"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35488" y="3527425"/>
            <a:ext cx="4535487" cy="2952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1" name="Text Box 4"/>
          <p:cNvSpPr txBox="1">
            <a:spLocks noChangeArrowheads="1"/>
          </p:cNvSpPr>
          <p:nvPr/>
        </p:nvSpPr>
        <p:spPr bwMode="auto">
          <a:xfrm>
            <a:off x="287338" y="1008063"/>
            <a:ext cx="2160587"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r>
              <a:rPr lang="ru-RU" altLang="ru-RU" sz="2200">
                <a:solidFill>
                  <a:srgbClr val="000080"/>
                </a:solidFill>
                <a:latin typeface="Arial Narrow" panose="020B0606020202030204" pitchFamily="34" charset="0"/>
              </a:rPr>
              <a:t>Приглашение на праздник на сайте</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7586"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463" y="912813"/>
            <a:ext cx="2014537" cy="2111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87"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3188" y="3095625"/>
            <a:ext cx="1979612" cy="1800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88"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8113" y="5111750"/>
            <a:ext cx="2093912" cy="1692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89"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40088" y="5256213"/>
            <a:ext cx="2087562" cy="1584325"/>
          </a:xfrm>
          <a:prstGeom prst="rect">
            <a:avLst/>
          </a:prstGeom>
          <a:noFill/>
          <a:ln>
            <a:noFill/>
          </a:ln>
          <a:effectLst/>
          <a:extLst>
            <a:ext uri="{909E8E84-426E-40DD-AFC4-6F175D3DCCD1}">
              <a14:hiddenFill xmlns:a14="http://schemas.microsoft.com/office/drawing/2010/main">
                <a:blipFill dpi="0" rotWithShape="0">
                  <a:blip/>
                  <a:srcRect b="12009"/>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90" name="Text Box 5"/>
          <p:cNvSpPr txBox="1">
            <a:spLocks noChangeArrowheads="1"/>
          </p:cNvSpPr>
          <p:nvPr/>
        </p:nvSpPr>
        <p:spPr bwMode="auto">
          <a:xfrm>
            <a:off x="1008063" y="50800"/>
            <a:ext cx="7324725"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r>
              <a:rPr lang="en-US" altLang="ru-RU" sz="2200" b="1">
                <a:solidFill>
                  <a:srgbClr val="000080"/>
                </a:solidFill>
                <a:latin typeface="Arial Narrow" panose="020B0606020202030204" pitchFamily="34" charset="0"/>
              </a:rPr>
              <a:t>Дистанционные коллективы дополнительного образования</a:t>
            </a:r>
          </a:p>
        </p:txBody>
      </p:sp>
      <p:sp>
        <p:nvSpPr>
          <p:cNvPr id="67591" name="Text Box 6"/>
          <p:cNvSpPr txBox="1">
            <a:spLocks noChangeArrowheads="1"/>
          </p:cNvSpPr>
          <p:nvPr/>
        </p:nvSpPr>
        <p:spPr bwMode="auto">
          <a:xfrm>
            <a:off x="2592388" y="815975"/>
            <a:ext cx="5903912" cy="413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eaLnBrk="1" hangingPunct="1">
              <a:lnSpc>
                <a:spcPct val="120000"/>
              </a:lnSpc>
            </a:pPr>
            <a:r>
              <a:rPr lang="ru-RU" altLang="ru-RU" sz="1600">
                <a:solidFill>
                  <a:srgbClr val="000000"/>
                </a:solidFill>
                <a:latin typeface="Arial Narrow" panose="020B0606020202030204" pitchFamily="34" charset="0"/>
                <a:cs typeface="Times New Roman" panose="02020603050405020304" pitchFamily="18" charset="0"/>
              </a:rPr>
              <a:t>Социальную поддержку, творческое развитие и возможность личностного роста призван оказывать проект «Дистанционные коллективы дополнительного образования». </a:t>
            </a:r>
          </a:p>
          <a:p>
            <a:pPr algn="just" eaLnBrk="1" hangingPunct="1"/>
            <a:r>
              <a:rPr lang="ru-RU" altLang="ru-RU" sz="1600">
                <a:solidFill>
                  <a:srgbClr val="000000"/>
                </a:solidFill>
                <a:latin typeface="Arial Narrow" panose="020B0606020202030204" pitchFamily="34" charset="0"/>
              </a:rPr>
              <a:t>В 2012 г. были созданы первые дистанционные коллективы дополнительного образования: «Спортивное ориентирование Трэйл-О» и Клуб «Краевед», работавшие по системе видеосвязи «Skype». </a:t>
            </a:r>
          </a:p>
          <a:p>
            <a:pPr algn="just" eaLnBrk="1" hangingPunct="1"/>
            <a:r>
              <a:rPr lang="ru-RU" altLang="ru-RU" sz="1600">
                <a:solidFill>
                  <a:srgbClr val="000000"/>
                </a:solidFill>
                <a:latin typeface="Arial Narrow" panose="020B0606020202030204" pitchFamily="34" charset="0"/>
              </a:rPr>
              <a:t>В работе дистанционного клуба «Краевед» активно используются экспонаты краеведческого музея Центра.</a:t>
            </a:r>
          </a:p>
          <a:p>
            <a:pPr algn="just" eaLnBrk="1" hangingPunct="1"/>
            <a:r>
              <a:rPr lang="ru-RU" altLang="ru-RU" sz="1600">
                <a:solidFill>
                  <a:srgbClr val="000000"/>
                </a:solidFill>
                <a:latin typeface="Arial Narrow" panose="020B0606020202030204" pitchFamily="34" charset="0"/>
              </a:rPr>
              <a:t>Для обеспечения доступности качественных образовательных услуг в сфере дополнительного образования в 2014-15 уч.г. созданы еще 6 новых дистанционных коллективов дополнительного образования: 3 декоративно-прикладного творчества и 3 музыкальных, 1 литературный Педагогами были разработаны авторские программы данных дистанционных курсов. Занятия проводятся по системе видеосвязи «Skype» индивидуально с каждым учеником, с учетом его психофизических возможностей.</a:t>
            </a:r>
          </a:p>
        </p:txBody>
      </p:sp>
      <p:pic>
        <p:nvPicPr>
          <p:cNvPr id="67592" name="Picture 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08738" y="5040313"/>
            <a:ext cx="2189162" cy="1800225"/>
          </a:xfrm>
          <a:prstGeom prst="rect">
            <a:avLst/>
          </a:prstGeom>
          <a:noFill/>
          <a:ln>
            <a:noFill/>
          </a:ln>
          <a:effectLst/>
          <a:extLst>
            <a:ext uri="{909E8E84-426E-40DD-AFC4-6F175D3DCCD1}">
              <a14:hiddenFill xmlns:a14="http://schemas.microsoft.com/office/drawing/2010/main">
                <a:blipFill dpi="0" rotWithShape="0">
                  <a:blip/>
                  <a:srcRect t="13776"/>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3598863" y="361950"/>
            <a:ext cx="1981200"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Tx/>
              <a:buFontTx/>
              <a:buNone/>
            </a:pPr>
            <a:r>
              <a:rPr lang="ru-RU" altLang="ru-RU" sz="2400">
                <a:solidFill>
                  <a:srgbClr val="280099"/>
                </a:solidFill>
                <a:latin typeface="Arial Narrow" panose="020B0606020202030204" pitchFamily="34" charset="0"/>
              </a:rPr>
              <a:t>Творческие</a:t>
            </a:r>
            <a:br>
              <a:rPr lang="ru-RU" altLang="ru-RU" sz="2400">
                <a:solidFill>
                  <a:srgbClr val="280099"/>
                </a:solidFill>
                <a:latin typeface="Arial Narrow" panose="020B0606020202030204" pitchFamily="34" charset="0"/>
              </a:rPr>
            </a:br>
            <a:r>
              <a:rPr lang="ru-RU" altLang="ru-RU" sz="2400">
                <a:solidFill>
                  <a:srgbClr val="280099"/>
                </a:solidFill>
                <a:latin typeface="Arial Narrow" panose="020B0606020202030204" pitchFamily="34" charset="0"/>
              </a:rPr>
              <a:t> форумы</a:t>
            </a:r>
          </a:p>
          <a:p>
            <a:pPr algn="ctr" eaLnBrk="1" hangingPunct="1">
              <a:buClrTx/>
              <a:buFontTx/>
              <a:buNone/>
            </a:pPr>
            <a:endParaRPr lang="ru-RU" altLang="ru-RU" sz="2400">
              <a:solidFill>
                <a:srgbClr val="280099"/>
              </a:solidFill>
              <a:latin typeface="Arial Narrow" panose="020B0606020202030204" pitchFamily="34" charset="0"/>
            </a:endParaRPr>
          </a:p>
        </p:txBody>
      </p:sp>
      <p:pic>
        <p:nvPicPr>
          <p:cNvPr id="6963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88013" y="3960813"/>
            <a:ext cx="3168650" cy="2663825"/>
          </a:xfrm>
          <a:prstGeom prst="rect">
            <a:avLst/>
          </a:prstGeom>
          <a:noFill/>
          <a:ln>
            <a:noFill/>
          </a:ln>
          <a:effectLst>
            <a:outerShdw dist="10182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Lst>
        </p:spPr>
      </p:pic>
      <p:pic>
        <p:nvPicPr>
          <p:cNvPr id="6963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7338" y="215900"/>
            <a:ext cx="3311525" cy="2447925"/>
          </a:xfrm>
          <a:prstGeom prst="rect">
            <a:avLst/>
          </a:prstGeom>
          <a:noFill/>
          <a:ln>
            <a:noFill/>
          </a:ln>
          <a:effectLst>
            <a:outerShdw dist="10182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Lst>
        </p:spPr>
      </p:pic>
      <p:pic>
        <p:nvPicPr>
          <p:cNvPr id="69637"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08288" y="2376488"/>
            <a:ext cx="3340100" cy="2735262"/>
          </a:xfrm>
          <a:prstGeom prst="rect">
            <a:avLst/>
          </a:prstGeom>
          <a:noFill/>
          <a:ln>
            <a:noFill/>
          </a:ln>
          <a:effectLst>
            <a:outerShdw dist="10182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Lst>
        </p:spPr>
      </p:pic>
      <p:pic>
        <p:nvPicPr>
          <p:cNvPr id="69638"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87338" y="4176713"/>
            <a:ext cx="3095625" cy="2411412"/>
          </a:xfrm>
          <a:prstGeom prst="rect">
            <a:avLst/>
          </a:prstGeom>
          <a:noFill/>
          <a:ln>
            <a:noFill/>
          </a:ln>
          <a:effectLst>
            <a:outerShdw dist="10182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Lst>
        </p:spPr>
      </p:pic>
      <p:pic>
        <p:nvPicPr>
          <p:cNvPr id="69639"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580063" y="246063"/>
            <a:ext cx="3313112" cy="2454275"/>
          </a:xfrm>
          <a:prstGeom prst="rect">
            <a:avLst/>
          </a:prstGeom>
          <a:noFill/>
          <a:ln>
            <a:noFill/>
          </a:ln>
          <a:effectLst>
            <a:outerShdw dist="101823"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Lst>
        </p:spPr>
      </p:pic>
    </p:spTree>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pic>
        <p:nvPicPr>
          <p:cNvPr id="71682"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0363" y="215900"/>
            <a:ext cx="8493125" cy="6396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44463" y="71438"/>
            <a:ext cx="8928100" cy="225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just" eaLnBrk="1" hangingPunct="1">
              <a:spcBef>
                <a:spcPts val="1200"/>
              </a:spcBef>
              <a:spcAft>
                <a:spcPts val="1000"/>
              </a:spcAft>
              <a:buClrTx/>
              <a:buFontTx/>
              <a:buNone/>
            </a:pPr>
            <a:r>
              <a:rPr lang="ru-RU" altLang="ru-RU" sz="1500">
                <a:solidFill>
                  <a:srgbClr val="280099"/>
                </a:solidFill>
                <a:latin typeface="Arial Narrow" panose="020B0606020202030204" pitchFamily="34" charset="0"/>
              </a:rPr>
              <a:t/>
            </a:r>
            <a:br>
              <a:rPr lang="ru-RU" altLang="ru-RU" sz="1500">
                <a:solidFill>
                  <a:srgbClr val="280099"/>
                </a:solidFill>
                <a:latin typeface="Arial Narrow" panose="020B0606020202030204" pitchFamily="34" charset="0"/>
              </a:rPr>
            </a:br>
            <a:r>
              <a:rPr lang="ru-RU" altLang="ru-RU" sz="1500">
                <a:solidFill>
                  <a:srgbClr val="280099"/>
                </a:solidFill>
                <a:latin typeface="Arial Narrow" panose="020B0606020202030204" pitchFamily="34" charset="0"/>
              </a:rPr>
              <a:t/>
            </a:r>
            <a:br>
              <a:rPr lang="ru-RU" altLang="ru-RU" sz="1500">
                <a:solidFill>
                  <a:srgbClr val="280099"/>
                </a:solidFill>
                <a:latin typeface="Arial Narrow" panose="020B0606020202030204" pitchFamily="34" charset="0"/>
              </a:rPr>
            </a:br>
            <a:r>
              <a:rPr lang="ru-RU" altLang="ru-RU" sz="1500">
                <a:solidFill>
                  <a:srgbClr val="280099"/>
                </a:solidFill>
                <a:latin typeface="Arial Narrow" panose="020B0606020202030204" pitchFamily="34" charset="0"/>
              </a:rPr>
              <a:t>Включение детей, имеющих дефицит общения, в коммуникацию с участниками образовательного процесса, установление дружеских контактов учащихся друг с другом, привлечение учеников к участию в культурной жизни общества - решается в ходе реализации проекта «Тепло души». </a:t>
            </a:r>
          </a:p>
          <a:p>
            <a:pPr algn="just" eaLnBrk="1" hangingPunct="1">
              <a:spcBef>
                <a:spcPts val="1200"/>
              </a:spcBef>
              <a:spcAft>
                <a:spcPts val="1000"/>
              </a:spcAft>
              <a:buClrTx/>
              <a:buFontTx/>
              <a:buNone/>
            </a:pPr>
            <a:r>
              <a:rPr lang="ru-RU" altLang="ru-RU" sz="1500">
                <a:solidFill>
                  <a:srgbClr val="280099"/>
                </a:solidFill>
                <a:latin typeface="Arial Narrow" panose="020B0606020202030204" pitchFamily="34" charset="0"/>
              </a:rPr>
              <a:t>Для областных детей, которые имеют тяжелые заболевания и крайне ограничены в передвижении и общении готовятся различные тематические, познавательно - игровые программы, в которые  включаются краеведческие элементы, используются экспонаты школьного музея. В этом проекте участвует Екатеринбургский православный театр - лаборатория им. М. Чехова, для таких совместных выездов актеры театра подготовили специальную программу «Спектакль на дому». В этих спектаклях дети и родители являются не только зрителями, но и активными участниками. </a:t>
            </a:r>
          </a:p>
          <a:p>
            <a:pPr algn="just" eaLnBrk="1" hangingPunct="1">
              <a:spcBef>
                <a:spcPts val="1200"/>
              </a:spcBef>
              <a:spcAft>
                <a:spcPts val="1000"/>
              </a:spcAft>
              <a:buClrTx/>
              <a:buFontTx/>
              <a:buNone/>
            </a:pPr>
            <a:endParaRPr lang="ru-RU" altLang="ru-RU" sz="1500">
              <a:solidFill>
                <a:srgbClr val="280099"/>
              </a:solidFill>
              <a:latin typeface="Arial Narrow" panose="020B0606020202030204" pitchFamily="34" charset="0"/>
            </a:endParaRPr>
          </a:p>
        </p:txBody>
      </p:sp>
      <p:pic>
        <p:nvPicPr>
          <p:cNvPr id="7373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438" y="3281363"/>
            <a:ext cx="5203825" cy="3343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732"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00675" y="3168650"/>
            <a:ext cx="3527425" cy="3455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3" name="Text Box 4"/>
          <p:cNvSpPr txBox="1">
            <a:spLocks noChangeArrowheads="1"/>
          </p:cNvSpPr>
          <p:nvPr/>
        </p:nvSpPr>
        <p:spPr bwMode="auto">
          <a:xfrm>
            <a:off x="5184775" y="1744663"/>
            <a:ext cx="4032250"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73734" name="Text Box 5"/>
          <p:cNvSpPr txBox="1">
            <a:spLocks noChangeArrowheads="1"/>
          </p:cNvSpPr>
          <p:nvPr/>
        </p:nvSpPr>
        <p:spPr bwMode="auto">
          <a:xfrm>
            <a:off x="1728788" y="71438"/>
            <a:ext cx="4967287"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buClrTx/>
              <a:buFontTx/>
              <a:buNone/>
            </a:pPr>
            <a:r>
              <a:rPr lang="ru-RU" altLang="ru-RU" sz="2200" b="1">
                <a:solidFill>
                  <a:srgbClr val="0000FF"/>
                </a:solidFill>
                <a:latin typeface="Arial Narrow" panose="020B0606020202030204" pitchFamily="34" charset="0"/>
              </a:rPr>
              <a:t>               Проект «Тепло души»</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144463" y="71438"/>
            <a:ext cx="9221787" cy="225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7577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00675" y="4176713"/>
            <a:ext cx="3022600" cy="2519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5780"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56438" y="2232025"/>
            <a:ext cx="1944687" cy="2303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1" name="Text Box 4"/>
          <p:cNvSpPr txBox="1">
            <a:spLocks noChangeArrowheads="1"/>
          </p:cNvSpPr>
          <p:nvPr/>
        </p:nvSpPr>
        <p:spPr bwMode="auto">
          <a:xfrm>
            <a:off x="73025" y="144463"/>
            <a:ext cx="8999538"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ts val="1200"/>
              </a:spcBef>
              <a:spcAft>
                <a:spcPts val="1000"/>
              </a:spcAft>
              <a:buClrTx/>
              <a:buFontTx/>
              <a:buNone/>
            </a:pPr>
            <a:r>
              <a:rPr lang="ru-RU" altLang="ru-RU" sz="1400">
                <a:solidFill>
                  <a:srgbClr val="280099"/>
                </a:solidFill>
              </a:rPr>
              <a:t> </a:t>
            </a:r>
            <a:r>
              <a:rPr lang="ru-RU" altLang="ru-RU" b="1">
                <a:solidFill>
                  <a:srgbClr val="280099"/>
                </a:solidFill>
                <a:latin typeface="Arial Narrow" panose="020B0606020202030204" pitchFamily="34" charset="0"/>
              </a:rPr>
              <a:t>Фоторепортажи об этих поездках регулярно размещаются в форуме «Тепло души»</a:t>
            </a:r>
          </a:p>
        </p:txBody>
      </p:sp>
      <p:pic>
        <p:nvPicPr>
          <p:cNvPr id="75782"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6050" y="792163"/>
            <a:ext cx="5253038" cy="5292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5783"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56213" y="722313"/>
            <a:ext cx="2303462" cy="2157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71438" y="149225"/>
            <a:ext cx="9072562" cy="215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Tx/>
              <a:buFontTx/>
              <a:buNone/>
            </a:pPr>
            <a:r>
              <a:rPr lang="ru-RU" altLang="ru-RU">
                <a:solidFill>
                  <a:srgbClr val="280099"/>
                </a:solidFill>
                <a:latin typeface="Arial Narrow" panose="020B0606020202030204" pitchFamily="34" charset="0"/>
              </a:rPr>
              <a:t>Регулярно в Центре проводится «Уральская ярмарка».</a:t>
            </a:r>
            <a:br>
              <a:rPr lang="ru-RU" altLang="ru-RU">
                <a:solidFill>
                  <a:srgbClr val="280099"/>
                </a:solidFill>
                <a:latin typeface="Arial Narrow" panose="020B0606020202030204" pitchFamily="34" charset="0"/>
              </a:rPr>
            </a:br>
            <a:r>
              <a:rPr lang="ru-RU" altLang="ru-RU">
                <a:solidFill>
                  <a:srgbClr val="280099"/>
                </a:solidFill>
                <a:latin typeface="Arial Narrow" panose="020B0606020202030204" pitchFamily="34" charset="0"/>
              </a:rPr>
              <a:t>В проведении  праздников активное участие принимают наши социальные партнеры,  выступления которых становятся составной частью праздников. Так, например, когда проводилась ярмарка «Урал многонациональный», в  празднике приняли участие представители национально - культурных автономий Свердловской области (башкирской и татарской). Гости оформили национальные подворья, где в игровой форме знакомили детей с обычаями, культурой, одеждой, национальными блюдами своих народов.</a:t>
            </a:r>
            <a:r>
              <a:rPr lang="ru-RU" altLang="ru-RU" sz="1600">
                <a:solidFill>
                  <a:srgbClr val="280099"/>
                </a:solidFill>
                <a:latin typeface="Arial Narrow" panose="020B0606020202030204" pitchFamily="34" charset="0"/>
              </a:rPr>
              <a:t> </a:t>
            </a:r>
          </a:p>
        </p:txBody>
      </p:sp>
      <p:pic>
        <p:nvPicPr>
          <p:cNvPr id="7782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27425" y="2360613"/>
            <a:ext cx="3024188" cy="2176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82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1800" y="2303463"/>
            <a:ext cx="3240088" cy="223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829"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32475" y="2376488"/>
            <a:ext cx="3095625" cy="223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830"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20725" y="4608513"/>
            <a:ext cx="3852863" cy="2160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7831"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111750" y="4589463"/>
            <a:ext cx="3671888" cy="2178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0" y="144463"/>
            <a:ext cx="9072563" cy="1922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ts val="1200"/>
              </a:spcBef>
              <a:spcAft>
                <a:spcPts val="1000"/>
              </a:spcAft>
              <a:buClrTx/>
              <a:buFontTx/>
              <a:buNone/>
            </a:pPr>
            <a:r>
              <a:rPr lang="ru-RU" altLang="ru-RU" sz="1600">
                <a:solidFill>
                  <a:srgbClr val="280099"/>
                </a:solidFill>
                <a:latin typeface="Arial Narrow" panose="020B0606020202030204" pitchFamily="34" charset="0"/>
              </a:rPr>
              <a:t>Центр «Ресурс» активно работает с социальными партнерами. </a:t>
            </a:r>
            <a:br>
              <a:rPr lang="ru-RU" altLang="ru-RU" sz="1600">
                <a:solidFill>
                  <a:srgbClr val="280099"/>
                </a:solidFill>
                <a:latin typeface="Arial Narrow" panose="020B0606020202030204" pitchFamily="34" charset="0"/>
              </a:rPr>
            </a:br>
            <a:r>
              <a:rPr lang="ru-RU" altLang="ru-RU" sz="1600">
                <a:solidFill>
                  <a:srgbClr val="280099"/>
                </a:solidFill>
                <a:latin typeface="Arial Narrow" panose="020B0606020202030204" pitchFamily="34" charset="0"/>
              </a:rPr>
              <a:t>Для более глубокого знакомства с народной культурой используются такие формы совместной деятельности, как выездные концертные программы в Центре «Ресурс» силами студентов музыкального училища им. Чайковского, хора ветеранов «Импульс» завода «Автоматики», детской группы Уральского народного хора,</a:t>
            </a:r>
            <a:br>
              <a:rPr lang="ru-RU" altLang="ru-RU" sz="1600">
                <a:solidFill>
                  <a:srgbClr val="280099"/>
                </a:solidFill>
                <a:latin typeface="Arial Narrow" panose="020B0606020202030204" pitchFamily="34" charset="0"/>
              </a:rPr>
            </a:br>
            <a:r>
              <a:rPr lang="ru-RU" altLang="ru-RU" sz="1600">
                <a:solidFill>
                  <a:srgbClr val="280099"/>
                </a:solidFill>
                <a:latin typeface="Arial Narrow" panose="020B0606020202030204" pitchFamily="34" charset="0"/>
              </a:rPr>
              <a:t> Екатеринбургского технико-экономического колледжа, детского подросткового клуба «Россич»и др.</a:t>
            </a:r>
          </a:p>
          <a:p>
            <a:pPr algn="ctr" eaLnBrk="1" hangingPunct="1">
              <a:spcBef>
                <a:spcPts val="1200"/>
              </a:spcBef>
              <a:spcAft>
                <a:spcPts val="1000"/>
              </a:spcAft>
              <a:buClrTx/>
              <a:buFontTx/>
              <a:buNone/>
            </a:pPr>
            <a:endParaRPr lang="ru-RU" altLang="ru-RU" sz="1000">
              <a:solidFill>
                <a:srgbClr val="280099"/>
              </a:solidFill>
            </a:endParaRPr>
          </a:p>
          <a:p>
            <a:pPr algn="ctr" eaLnBrk="1" hangingPunct="1">
              <a:spcBef>
                <a:spcPts val="1200"/>
              </a:spcBef>
              <a:spcAft>
                <a:spcPts val="1000"/>
              </a:spcAft>
              <a:buClrTx/>
              <a:buFontTx/>
              <a:buNone/>
            </a:pPr>
            <a:endParaRPr lang="ru-RU" altLang="ru-RU" sz="1000">
              <a:solidFill>
                <a:srgbClr val="280099"/>
              </a:solidFill>
            </a:endParaRPr>
          </a:p>
        </p:txBody>
      </p:sp>
      <p:sp>
        <p:nvSpPr>
          <p:cNvPr id="79875" name="Text Box 2"/>
          <p:cNvSpPr txBox="1">
            <a:spLocks noChangeArrowheads="1"/>
          </p:cNvSpPr>
          <p:nvPr/>
        </p:nvSpPr>
        <p:spPr bwMode="auto">
          <a:xfrm>
            <a:off x="1871663" y="2066925"/>
            <a:ext cx="5184775" cy="2879725"/>
          </a:xfrm>
          <a:prstGeom prst="rect">
            <a:avLst/>
          </a:prstGeom>
          <a:blipFill dpi="0" rotWithShape="0">
            <a:blip r:embed="rId3">
              <a:extLst>
                <a:ext uri="{28A0092B-C50C-407E-A947-70E740481C1C}">
                  <a14:useLocalDpi xmlns:a14="http://schemas.microsoft.com/office/drawing/2010/main"/>
                </a:ext>
              </a:extLst>
            </a:blip>
            <a:srcRect/>
            <a:tile tx="0" ty="0" sx="100000" sy="100000" flip="none" algn="tl"/>
          </a:blip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81922" name="Rectangle 1"/>
          <p:cNvSpPr>
            <a:spLocks noChangeArrowheads="1"/>
          </p:cNvSpPr>
          <p:nvPr/>
        </p:nvSpPr>
        <p:spPr bwMode="auto">
          <a:xfrm>
            <a:off x="0" y="0"/>
            <a:ext cx="8999538"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Tx/>
              <a:buFontTx/>
              <a:buNone/>
            </a:pPr>
            <a:r>
              <a:rPr lang="ru-RU" altLang="ru-RU" b="1">
                <a:solidFill>
                  <a:srgbClr val="FFFF00"/>
                </a:solidFill>
                <a:latin typeface="Times New Roman" panose="02020603050405020304" pitchFamily="18" charset="0"/>
              </a:rPr>
              <a:t>В Центре «Ресурс» на праздники - ученики ШДО приезжают из разных уголков Свердловской области</a:t>
            </a:r>
            <a:br>
              <a:rPr lang="ru-RU" altLang="ru-RU" b="1">
                <a:solidFill>
                  <a:srgbClr val="FFFF00"/>
                </a:solidFill>
                <a:latin typeface="Times New Roman" panose="02020603050405020304" pitchFamily="18" charset="0"/>
              </a:rPr>
            </a:br>
            <a:r>
              <a:rPr lang="ru-RU" altLang="ru-RU" b="1">
                <a:solidFill>
                  <a:srgbClr val="FFFF00"/>
                </a:solidFill>
                <a:latin typeface="Times New Roman" panose="02020603050405020304" pitchFamily="18" charset="0"/>
              </a:rPr>
              <a:t>При организации всех очных и заочных мероприятий используются компьютерные презентации, подготовленные детьми и педагогами, тематические видеоролики. Каждый ребенок может принять участие в мероприятиях Центра как очно, так и заочно, прислав видеоролик с записью своего выступления, а также, у каждого есть возможность принять участие в мероприятиях дистанционно в режиме видеоконференции.</a:t>
            </a:r>
          </a:p>
        </p:txBody>
      </p:sp>
      <p:pic>
        <p:nvPicPr>
          <p:cNvPr id="8192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19813" y="2557463"/>
            <a:ext cx="2447925" cy="1835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24"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4463" y="2592388"/>
            <a:ext cx="2519362" cy="1944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25"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52750" y="2519363"/>
            <a:ext cx="2808288" cy="4032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26"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7700" y="4608513"/>
            <a:ext cx="1800225"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27"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51613" y="4679950"/>
            <a:ext cx="1979612" cy="1871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6767513" y="4967288"/>
            <a:ext cx="2016125"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4775" y="3816350"/>
            <a:ext cx="3816350" cy="2735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08288" y="155575"/>
            <a:ext cx="4032250" cy="1860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6263" y="3889375"/>
            <a:ext cx="4175125" cy="2662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6" name="Rectangle 5"/>
          <p:cNvSpPr>
            <a:spLocks noChangeArrowheads="1"/>
          </p:cNvSpPr>
          <p:nvPr/>
        </p:nvSpPr>
        <p:spPr bwMode="auto">
          <a:xfrm>
            <a:off x="0" y="2039938"/>
            <a:ext cx="9359900" cy="191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Tx/>
              <a:buFontTx/>
              <a:buNone/>
            </a:pPr>
            <a:r>
              <a:rPr lang="ru-RU" altLang="ru-RU" sz="1500" b="1">
                <a:solidFill>
                  <a:srgbClr val="280099"/>
                </a:solidFill>
                <a:latin typeface="Arial Narrow" panose="020B0606020202030204" pitchFamily="34" charset="0"/>
                <a:cs typeface="Arial" panose="020B0604020202020204" pitchFamily="34" charset="0"/>
              </a:rPr>
              <a:t>Участие учащихся отделения дистанционного образования из различных территорий Свердловской области </a:t>
            </a:r>
            <a:br>
              <a:rPr lang="ru-RU" altLang="ru-RU" sz="1500" b="1">
                <a:solidFill>
                  <a:srgbClr val="280099"/>
                </a:solidFill>
                <a:latin typeface="Arial Narrow" panose="020B0606020202030204" pitchFamily="34" charset="0"/>
                <a:cs typeface="Arial" panose="020B0604020202020204" pitchFamily="34" charset="0"/>
              </a:rPr>
            </a:br>
            <a:r>
              <a:rPr lang="ru-RU" altLang="ru-RU" sz="1500" b="1">
                <a:solidFill>
                  <a:srgbClr val="280099"/>
                </a:solidFill>
                <a:latin typeface="Arial Narrow" panose="020B0606020202030204" pitchFamily="34" charset="0"/>
                <a:cs typeface="Arial" panose="020B0604020202020204" pitchFamily="34" charset="0"/>
              </a:rPr>
              <a:t>во всех мероприятиях возможно благодаря электронному ресурсу - информационно-методической площадке Свердловской области — здесь  координируется и освещается взаимодействие педагогов, учащихся и родителей </a:t>
            </a:r>
          </a:p>
          <a:p>
            <a:pPr algn="ctr" eaLnBrk="1" hangingPunct="1">
              <a:buClrTx/>
              <a:buFontTx/>
              <a:buNone/>
            </a:pPr>
            <a:r>
              <a:rPr lang="ru-RU" altLang="ru-RU" sz="1500" b="1">
                <a:solidFill>
                  <a:srgbClr val="280099"/>
                </a:solidFill>
                <a:latin typeface="Arial Narrow" panose="020B0606020202030204" pitchFamily="34" charset="0"/>
                <a:cs typeface="Arial" panose="020B0604020202020204" pitchFamily="34" charset="0"/>
              </a:rPr>
              <a:t/>
            </a:r>
            <a:br>
              <a:rPr lang="ru-RU" altLang="ru-RU" sz="1500" b="1">
                <a:solidFill>
                  <a:srgbClr val="280099"/>
                </a:solidFill>
                <a:latin typeface="Arial Narrow" panose="020B0606020202030204" pitchFamily="34" charset="0"/>
                <a:cs typeface="Arial" panose="020B0604020202020204" pitchFamily="34" charset="0"/>
              </a:rPr>
            </a:br>
            <a:r>
              <a:rPr lang="ru-RU" altLang="ru-RU" sz="1500" b="1">
                <a:solidFill>
                  <a:srgbClr val="280099"/>
                </a:solidFill>
                <a:latin typeface="Arial Narrow" panose="020B0606020202030204" pitchFamily="34" charset="0"/>
                <a:cs typeface="Arial" panose="020B0604020202020204" pitchFamily="34" charset="0"/>
              </a:rPr>
              <a:t>БЛОК «Внеурочная и проектная деятельность» направлен на формирование и поддержку различных интересов  учащихся: здесь можно познакомиться со «Страницами нашей жизни», «Творчеством учащихся», побывать на «Спортивной площадке», в «Читальном зале», участвовать в конкурсах, проектах.</a:t>
            </a:r>
            <a:r>
              <a:rPr lang="ru-RU" altLang="ru-RU" sz="1500" b="1">
                <a:solidFill>
                  <a:srgbClr val="FFFF00"/>
                </a:solidFill>
                <a:latin typeface="Arial Narrow" panose="020B0606020202030204" pitchFamily="34" charset="0"/>
                <a:cs typeface="Arial" panose="020B0604020202020204" pitchFamily="34" charset="0"/>
              </a:rPr>
              <a:t/>
            </a:r>
            <a:br>
              <a:rPr lang="ru-RU" altLang="ru-RU" sz="1500" b="1">
                <a:solidFill>
                  <a:srgbClr val="FFFF00"/>
                </a:solidFill>
                <a:latin typeface="Arial Narrow" panose="020B0606020202030204" pitchFamily="34" charset="0"/>
                <a:cs typeface="Arial" panose="020B0604020202020204" pitchFamily="34" charset="0"/>
              </a:rPr>
            </a:br>
            <a:r>
              <a:rPr lang="ru-RU" altLang="ru-RU" sz="1500" b="1">
                <a:solidFill>
                  <a:srgbClr val="FFFF00"/>
                </a:solidFill>
                <a:latin typeface="Arial Narrow" panose="020B0606020202030204" pitchFamily="34" charset="0"/>
                <a:cs typeface="Arial" panose="020B0604020202020204" pitchFamily="34"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2376488" y="215900"/>
            <a:ext cx="446405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buClrTx/>
              <a:buFontTx/>
              <a:buNone/>
            </a:pPr>
            <a:r>
              <a:rPr lang="ru-RU" altLang="ru-RU" sz="2400">
                <a:solidFill>
                  <a:srgbClr val="280099"/>
                </a:solidFill>
                <a:latin typeface="Arial Narrow" panose="020B0606020202030204" pitchFamily="34" charset="0"/>
              </a:rPr>
              <a:t>Видеозаписи ребят к праздникам</a:t>
            </a:r>
          </a:p>
          <a:p>
            <a:pPr eaLnBrk="1" hangingPunct="1">
              <a:buClrTx/>
              <a:buFontTx/>
              <a:buNone/>
            </a:pPr>
            <a:endParaRPr lang="ru-RU" altLang="ru-RU" sz="2400">
              <a:solidFill>
                <a:srgbClr val="280099"/>
              </a:solidFill>
              <a:latin typeface="Arial Narrow" panose="020B0606020202030204" pitchFamily="34" charset="0"/>
            </a:endParaRPr>
          </a:p>
        </p:txBody>
      </p:sp>
      <p:pic>
        <p:nvPicPr>
          <p:cNvPr id="8397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76488" y="3743325"/>
            <a:ext cx="4319587" cy="2447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3972"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1800" y="3732213"/>
            <a:ext cx="1655763" cy="2519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3973"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84863" y="855663"/>
            <a:ext cx="3259137" cy="2303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3974"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5900" y="863600"/>
            <a:ext cx="2592388" cy="2447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3975"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840538" y="3816350"/>
            <a:ext cx="2232025" cy="2376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287338" y="669925"/>
            <a:ext cx="8280400" cy="188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ts val="1200"/>
              </a:spcBef>
              <a:spcAft>
                <a:spcPts val="1000"/>
              </a:spcAft>
            </a:pPr>
            <a:r>
              <a:rPr lang="ru-RU" altLang="ru-RU" sz="1500">
                <a:solidFill>
                  <a:srgbClr val="000000"/>
                </a:solidFill>
                <a:latin typeface="Arial Narrow" panose="020B0606020202030204" pitchFamily="34" charset="0"/>
              </a:rPr>
              <a:t>На межрегиональном этапе Всероссийского конкурса в области педагогики, воспитания и работы с детьми и молодёжью «За нравственный подвиг учителя» дипломом за победу в номинации «Лучшая инновационная разработка года была отмечена программа внеурочной и проектной деятельности ОДО по духовно-нравственному воспитанию. В декабре 2015 г. работа была представлена на Рождественских чтениях Уральского федерального округа «Традиции и новации: культура, общество, личность». </a:t>
            </a:r>
            <a:br>
              <a:rPr lang="ru-RU" altLang="ru-RU" sz="1500">
                <a:solidFill>
                  <a:srgbClr val="000000"/>
                </a:solidFill>
                <a:latin typeface="Arial Narrow" panose="020B0606020202030204" pitchFamily="34" charset="0"/>
              </a:rPr>
            </a:br>
            <a:r>
              <a:rPr lang="ru-RU" altLang="ru-RU" sz="1500">
                <a:solidFill>
                  <a:srgbClr val="000000"/>
                </a:solidFill>
                <a:latin typeface="Arial Narrow" panose="020B0606020202030204" pitchFamily="34" charset="0"/>
              </a:rPr>
              <a:t>В январе 2016 мы были участниками Международных Рождественских образовательных чтений </a:t>
            </a:r>
          </a:p>
          <a:p>
            <a:pPr eaLnBrk="1" hangingPunct="1">
              <a:spcBef>
                <a:spcPts val="1200"/>
              </a:spcBef>
              <a:spcAft>
                <a:spcPts val="1000"/>
              </a:spcAft>
            </a:pPr>
            <a:endParaRPr lang="ru-RU" altLang="ru-RU" sz="1000">
              <a:solidFill>
                <a:srgbClr val="000000"/>
              </a:solidFill>
            </a:endParaRPr>
          </a:p>
        </p:txBody>
      </p:sp>
      <p:pic>
        <p:nvPicPr>
          <p:cNvPr id="8601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25538" y="2867025"/>
            <a:ext cx="6867525" cy="3541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0" y="0"/>
            <a:ext cx="9144000" cy="1079500"/>
          </a:xfrm>
        </p:spPr>
        <p:txBody>
          <a:bodyPr/>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400" smtClean="0">
                <a:solidFill>
                  <a:srgbClr val="2300DC"/>
                </a:solidFill>
                <a:latin typeface="Times New Roman" panose="02020603050405020304" pitchFamily="18" charset="0"/>
              </a:rPr>
              <a:t> </a:t>
            </a:r>
            <a:r>
              <a:rPr lang="en-US" altLang="ru-RU" sz="1500" smtClean="0">
                <a:solidFill>
                  <a:srgbClr val="280099"/>
                </a:solidFill>
                <a:latin typeface="Arial Narrow" panose="020B0606020202030204" pitchFamily="34" charset="0"/>
              </a:rPr>
              <a:t>Системообразующим фактором в работе является краеведение.  В Центре «Ресурс» создан краеведческий музей, который аккумулирует материалы, собранные в процессе поисковой, проектной и творческой деятельности учащихся и их семей и формирует у учащихся интерес к народной культуре и традициям, истории, литературе России и Урала. </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5775" y="4157663"/>
            <a:ext cx="3692525" cy="2476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83188" y="1152525"/>
            <a:ext cx="3529012" cy="2447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3238" y="1152525"/>
            <a:ext cx="3600450" cy="2449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Text Box 5"/>
          <p:cNvSpPr txBox="1">
            <a:spLocks noChangeArrowheads="1"/>
          </p:cNvSpPr>
          <p:nvPr/>
        </p:nvSpPr>
        <p:spPr bwMode="auto">
          <a:xfrm>
            <a:off x="317500" y="3603625"/>
            <a:ext cx="8783638" cy="100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ClrTx/>
              <a:buFontTx/>
              <a:buNone/>
            </a:pPr>
            <a:r>
              <a:rPr lang="ru-RU" altLang="ru-RU" sz="1500" b="1">
                <a:solidFill>
                  <a:srgbClr val="280099"/>
                </a:solidFill>
                <a:latin typeface="Arial Narrow" panose="020B0606020202030204" pitchFamily="34" charset="0"/>
              </a:rPr>
              <a:t>В музее несколько разделов: Литературный, Исторический, </a:t>
            </a:r>
            <a:br>
              <a:rPr lang="ru-RU" altLang="ru-RU" sz="1500" b="1">
                <a:solidFill>
                  <a:srgbClr val="280099"/>
                </a:solidFill>
                <a:latin typeface="Arial Narrow" panose="020B0606020202030204" pitchFamily="34" charset="0"/>
              </a:rPr>
            </a:br>
            <a:r>
              <a:rPr lang="ru-RU" altLang="ru-RU" sz="1500" b="1">
                <a:solidFill>
                  <a:srgbClr val="280099"/>
                </a:solidFill>
                <a:latin typeface="Arial Narrow" panose="020B0606020202030204" pitchFamily="34" charset="0"/>
              </a:rPr>
              <a:t>«Подземные богатства Урала», «По святым местам», «Из бабушкиного сундука».</a:t>
            </a:r>
          </a:p>
        </p:txBody>
      </p:sp>
      <p:pic>
        <p:nvPicPr>
          <p:cNvPr id="12295"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40313" y="4176713"/>
            <a:ext cx="3671887" cy="2519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1433513" y="28575"/>
            <a:ext cx="7421562" cy="690563"/>
          </a:xfrm>
        </p:spPr>
        <p:txBody>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2200" smtClean="0">
                <a:solidFill>
                  <a:srgbClr val="FFFF00"/>
                </a:solidFill>
                <a:effectLst>
                  <a:outerShdw blurRad="38100" dist="38100" dir="2700000" algn="tl">
                    <a:srgbClr val="000000"/>
                  </a:outerShdw>
                </a:effectLst>
                <a:latin typeface="Arial Narrow" panose="020B0606020202030204" pitchFamily="34" charset="0"/>
              </a:rPr>
              <a:t>Проект «Они сражались за Родину» (с 2011г.)</a:t>
            </a:r>
          </a:p>
        </p:txBody>
      </p:sp>
      <p:sp>
        <p:nvSpPr>
          <p:cNvPr id="9218" name="Rectangle 2"/>
          <p:cNvSpPr>
            <a:spLocks noGrp="1" noChangeArrowheads="1"/>
          </p:cNvSpPr>
          <p:nvPr>
            <p:ph type="body" idx="4294967295"/>
          </p:nvPr>
        </p:nvSpPr>
        <p:spPr>
          <a:xfrm>
            <a:off x="287338" y="503238"/>
            <a:ext cx="8567737" cy="1223962"/>
          </a:xfrm>
        </p:spPr>
        <p:txBody>
          <a:bodyPr/>
          <a:lstStyle/>
          <a:p>
            <a:pPr marL="0" indent="0" algn="just" eaLnBrk="1" hangingPunct="1">
              <a:spcBef>
                <a:spcPts val="80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ru-RU" altLang="ru-RU" sz="1400" smtClean="0">
                <a:solidFill>
                  <a:srgbClr val="FFFF00"/>
                </a:solidFill>
                <a:latin typeface="Times New Roman" panose="02020603050405020304" pitchFamily="18" charset="0"/>
              </a:rPr>
              <a:t>    </a:t>
            </a:r>
            <a:r>
              <a:rPr lang="ru-RU" altLang="ru-RU" sz="1600" smtClean="0">
                <a:solidFill>
                  <a:srgbClr val="FFFF00"/>
                </a:solidFill>
                <a:latin typeface="Arial Narrow" panose="020B0606020202030204" pitchFamily="34" charset="0"/>
              </a:rPr>
              <a:t>Учащимися Центра «Ресурс» совместно с родителями и педагогами  проведена большая поисковая деятельность и собран интересный материал о  Великой Отечественной войне 1941-1945 гг., который был передан в краеведческий музей Центра. Работы учащихся и воспитанников</a:t>
            </a:r>
            <a:r>
              <a:rPr lang="en-US" altLang="ru-RU" sz="1600" smtClean="0">
                <a:solidFill>
                  <a:srgbClr val="FFFF00"/>
                </a:solidFill>
                <a:latin typeface="Arial Narrow" panose="020B0606020202030204" pitchFamily="34" charset="0"/>
              </a:rPr>
              <a:t> Центра, выполненные с использованием компьютерных технологий – были представлены на</a:t>
            </a:r>
            <a:r>
              <a:rPr lang="ru-RU" altLang="ru-RU" sz="1600" smtClean="0">
                <a:solidFill>
                  <a:srgbClr val="FFFF00"/>
                </a:solidFill>
                <a:latin typeface="Arial Narrow" panose="020B0606020202030204" pitchFamily="34" charset="0"/>
              </a:rPr>
              <a:t> патриотических конкурсах различного уровня </a:t>
            </a:r>
          </a:p>
          <a:p>
            <a:pPr marL="0" indent="34925" algn="just" eaLnBrk="1" hangingPunct="1">
              <a:spcBef>
                <a:spcPct val="0"/>
              </a:spcBef>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US" altLang="ru-RU" sz="1600" smtClean="0">
                <a:solidFill>
                  <a:srgbClr val="FFFF00"/>
                </a:solidFill>
                <a:latin typeface="Arial Narrow" panose="020B0606020202030204" pitchFamily="34" charset="0"/>
              </a:rPr>
              <a:t>   </a:t>
            </a:r>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9500" y="4392613"/>
            <a:ext cx="3313113" cy="2376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67288" y="1728788"/>
            <a:ext cx="3455987" cy="2519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2"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08063" y="1728788"/>
            <a:ext cx="3455987" cy="2519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3"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967288" y="4392613"/>
            <a:ext cx="3455987" cy="2376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3311525" y="28575"/>
            <a:ext cx="5622925"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SzPct val="100000"/>
              <a:defRPr/>
            </a:pPr>
            <a:r>
              <a:rPr lang="ru-RU" altLang="ru-RU" sz="2000" b="1" smtClean="0">
                <a:solidFill>
                  <a:srgbClr val="FFFF00"/>
                </a:solidFill>
                <a:effectLst>
                  <a:outerShdw blurRad="38100" dist="38100" dir="2700000" algn="tl">
                    <a:srgbClr val="000000"/>
                  </a:outerShdw>
                </a:effectLst>
                <a:latin typeface="Arial Narrow" panose="020B0606020202030204" pitchFamily="34" charset="0"/>
              </a:rPr>
              <a:t>Проект «Они сражались за Родину» (с 2011г.)</a:t>
            </a:r>
          </a:p>
        </p:txBody>
      </p:sp>
      <p:sp>
        <p:nvSpPr>
          <p:cNvPr id="16387" name="Text Box 2"/>
          <p:cNvSpPr txBox="1">
            <a:spLocks noChangeArrowheads="1"/>
          </p:cNvSpPr>
          <p:nvPr/>
        </p:nvSpPr>
        <p:spPr bwMode="auto">
          <a:xfrm>
            <a:off x="2592388" y="576263"/>
            <a:ext cx="6551612" cy="165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spcBef>
                <a:spcPts val="800"/>
              </a:spcBef>
              <a:buClrTx/>
              <a:buFontTx/>
              <a:buNone/>
            </a:pPr>
            <a:r>
              <a:rPr lang="ru-RU" altLang="ru-RU" sz="1600" b="1">
                <a:solidFill>
                  <a:srgbClr val="FFFF00"/>
                </a:solidFill>
                <a:latin typeface="Times New Roman" panose="02020603050405020304" pitchFamily="18" charset="0"/>
              </a:rPr>
              <a:t>По результатам поисковой работы организована выставка фотопортретов «У Победы наши лица». </a:t>
            </a:r>
            <a:br>
              <a:rPr lang="ru-RU" altLang="ru-RU" sz="1600" b="1">
                <a:solidFill>
                  <a:srgbClr val="FFFF00"/>
                </a:solidFill>
                <a:latin typeface="Times New Roman" panose="02020603050405020304" pitchFamily="18" charset="0"/>
              </a:rPr>
            </a:br>
            <a:r>
              <a:rPr lang="ru-RU" altLang="ru-RU" sz="1600" b="1">
                <a:solidFill>
                  <a:srgbClr val="FFFF00"/>
                </a:solidFill>
                <a:latin typeface="Times New Roman" panose="02020603050405020304" pitchFamily="18" charset="0"/>
              </a:rPr>
              <a:t>Лучшие работы приняли участие в областной акции </a:t>
            </a:r>
            <a:br>
              <a:rPr lang="ru-RU" altLang="ru-RU" sz="1600" b="1">
                <a:solidFill>
                  <a:srgbClr val="FFFF00"/>
                </a:solidFill>
                <a:latin typeface="Times New Roman" panose="02020603050405020304" pitchFamily="18" charset="0"/>
              </a:rPr>
            </a:br>
            <a:endParaRPr lang="ru-RU" altLang="ru-RU" sz="1600" b="1">
              <a:solidFill>
                <a:srgbClr val="FFFF00"/>
              </a:solidFill>
              <a:latin typeface="Times New Roman" panose="02020603050405020304" pitchFamily="18" charset="0"/>
            </a:endParaRPr>
          </a:p>
          <a:p>
            <a:pPr algn="ctr" eaLnBrk="1" hangingPunct="1">
              <a:spcBef>
                <a:spcPts val="800"/>
              </a:spcBef>
              <a:buClrTx/>
              <a:buFontTx/>
              <a:buNone/>
            </a:pPr>
            <a:r>
              <a:rPr lang="en-US" altLang="ru-RU" sz="1400">
                <a:solidFill>
                  <a:srgbClr val="FFFF00"/>
                </a:solidFill>
                <a:latin typeface="Arial Narrow" panose="020B0606020202030204" pitchFamily="34" charset="0"/>
              </a:rPr>
              <a:t>   </a:t>
            </a: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1800" y="215900"/>
            <a:ext cx="2016125" cy="1368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1800" y="1800225"/>
            <a:ext cx="2232025" cy="259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0"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08738" y="4608513"/>
            <a:ext cx="2592387" cy="172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1"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27388" y="1655763"/>
            <a:ext cx="2952750" cy="2160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2"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51613" y="1439863"/>
            <a:ext cx="2373312" cy="3071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3" name="Picture 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176713" y="4032250"/>
            <a:ext cx="2016125" cy="259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4" name="Picture 9"/>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60363" y="4535488"/>
            <a:ext cx="3600450" cy="1944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3671888" y="28575"/>
            <a:ext cx="5329237" cy="690563"/>
          </a:xfrm>
        </p:spPr>
        <p:txBody>
          <a:bodyP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2000" smtClean="0">
                <a:solidFill>
                  <a:srgbClr val="FFFF00"/>
                </a:solidFill>
                <a:effectLst>
                  <a:outerShdw blurRad="38100" dist="38100" dir="2700000" algn="tl">
                    <a:srgbClr val="000000"/>
                  </a:outerShdw>
                </a:effectLst>
                <a:latin typeface="Times New Roman" panose="02020603050405020304" pitchFamily="18" charset="0"/>
              </a:rPr>
              <a:t> </a:t>
            </a:r>
            <a:r>
              <a:rPr lang="ru-RU" altLang="ru-RU" sz="2000" smtClean="0">
                <a:solidFill>
                  <a:srgbClr val="FFFF00"/>
                </a:solidFill>
                <a:effectLst>
                  <a:outerShdw blurRad="38100" dist="38100" dir="2700000" algn="tl">
                    <a:srgbClr val="000000"/>
                  </a:outerShdw>
                </a:effectLst>
                <a:latin typeface="Arial Narrow" panose="020B0606020202030204" pitchFamily="34" charset="0"/>
              </a:rPr>
              <a:t>Мы-участники Всероссийской акции </a:t>
            </a:r>
            <a:br>
              <a:rPr lang="ru-RU" altLang="ru-RU" sz="2000" smtClean="0">
                <a:solidFill>
                  <a:srgbClr val="FFFF00"/>
                </a:solidFill>
                <a:effectLst>
                  <a:outerShdw blurRad="38100" dist="38100" dir="2700000" algn="tl">
                    <a:srgbClr val="000000"/>
                  </a:outerShdw>
                </a:effectLst>
                <a:latin typeface="Arial Narrow" panose="020B0606020202030204" pitchFamily="34" charset="0"/>
              </a:rPr>
            </a:br>
            <a:r>
              <a:rPr lang="ru-RU" altLang="ru-RU" sz="2000" smtClean="0">
                <a:solidFill>
                  <a:srgbClr val="FFFF00"/>
                </a:solidFill>
                <a:effectLst>
                  <a:outerShdw blurRad="38100" dist="38100" dir="2700000" algn="tl">
                    <a:srgbClr val="000000"/>
                  </a:outerShdw>
                </a:effectLst>
                <a:latin typeface="Arial Narrow" panose="020B0606020202030204" pitchFamily="34" charset="0"/>
              </a:rPr>
              <a:t>«У Победы наши лица»</a:t>
            </a:r>
          </a:p>
        </p:txBody>
      </p:sp>
      <p:sp>
        <p:nvSpPr>
          <p:cNvPr id="18435" name="Rectangle 2"/>
          <p:cNvSpPr>
            <a:spLocks noGrp="1" noChangeArrowheads="1"/>
          </p:cNvSpPr>
          <p:nvPr>
            <p:ph type="body" idx="4294967295"/>
          </p:nvPr>
        </p:nvSpPr>
        <p:spPr>
          <a:xfrm>
            <a:off x="4032250" y="720725"/>
            <a:ext cx="4967288" cy="1979613"/>
          </a:xfrm>
        </p:spPr>
        <p:txBody>
          <a:bodyPr/>
          <a:lstStyle/>
          <a:p>
            <a:pPr indent="-307975" algn="just" eaLnBrk="1" hangingPunct="1">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800" smtClean="0">
                <a:solidFill>
                  <a:srgbClr val="FFFF00"/>
                </a:solidFill>
                <a:latin typeface="Times New Roman" panose="02020603050405020304" pitchFamily="18" charset="0"/>
              </a:rPr>
              <a:t>  </a:t>
            </a:r>
            <a:r>
              <a:rPr lang="ru-RU" altLang="ru-RU" sz="1600" smtClean="0">
                <a:solidFill>
                  <a:srgbClr val="FFFF00"/>
                </a:solidFill>
                <a:latin typeface="Times New Roman" panose="02020603050405020304" pitchFamily="18" charset="0"/>
              </a:rPr>
              <a:t> </a:t>
            </a:r>
            <a:br>
              <a:rPr lang="ru-RU" altLang="ru-RU" sz="1600" smtClean="0">
                <a:solidFill>
                  <a:srgbClr val="FFFF00"/>
                </a:solidFill>
                <a:latin typeface="Times New Roman" panose="02020603050405020304" pitchFamily="18" charset="0"/>
              </a:rPr>
            </a:br>
            <a:r>
              <a:rPr lang="ru-RU" altLang="ru-RU" sz="1600" smtClean="0">
                <a:solidFill>
                  <a:srgbClr val="FFFF00"/>
                </a:solidFill>
                <a:latin typeface="Arial Narrow" panose="020B0606020202030204" pitchFamily="34" charset="0"/>
              </a:rPr>
              <a:t>В 2013-2014 г.  -  8 поисковых работ учащихся Центра</a:t>
            </a:r>
            <a:br>
              <a:rPr lang="ru-RU" altLang="ru-RU" sz="1600" smtClean="0">
                <a:solidFill>
                  <a:srgbClr val="FFFF00"/>
                </a:solidFill>
                <a:latin typeface="Arial Narrow" panose="020B0606020202030204" pitchFamily="34" charset="0"/>
              </a:rPr>
            </a:br>
            <a:r>
              <a:rPr lang="ru-RU" altLang="ru-RU" sz="1600" smtClean="0">
                <a:solidFill>
                  <a:srgbClr val="FFFF00"/>
                </a:solidFill>
                <a:latin typeface="Arial Narrow" panose="020B0606020202030204" pitchFamily="34" charset="0"/>
              </a:rPr>
              <a:t>в 2014-2015 г. - 10 поисковых работ учащихся представлены в Общероссийской интернет - Книге Памяти на сайте  </a:t>
            </a:r>
            <a:r>
              <a:rPr lang="ru-RU" altLang="ru-RU" sz="1600" smtClean="0">
                <a:solidFill>
                  <a:srgbClr val="CCCCFF"/>
                </a:solidFill>
                <a:latin typeface="Arial Narrow" panose="020B0606020202030204" pitchFamily="34" charset="0"/>
                <a:hlinkClick r:id="rId3"/>
              </a:rPr>
              <a:t>http://patriotplatform.ru</a:t>
            </a:r>
            <a:r>
              <a:rPr lang="ru-RU" altLang="ru-RU" sz="1600" smtClean="0">
                <a:solidFill>
                  <a:srgbClr val="FFFF00"/>
                </a:solidFill>
                <a:latin typeface="Arial Narrow" panose="020B0606020202030204" pitchFamily="34" charset="0"/>
              </a:rPr>
              <a:t> </a:t>
            </a:r>
            <a:r>
              <a:rPr lang="en-US" altLang="ru-RU" sz="1600" u="sng" smtClean="0">
                <a:solidFill>
                  <a:srgbClr val="000080"/>
                </a:solidFill>
                <a:latin typeface="Arial Narrow" panose="020B0606020202030204" pitchFamily="34" charset="0"/>
              </a:rPr>
              <a:t> </a:t>
            </a:r>
            <a:r>
              <a:rPr lang="ru-RU" altLang="ru-RU" sz="1600" smtClean="0">
                <a:solidFill>
                  <a:srgbClr val="FFFF00"/>
                </a:solidFill>
                <a:latin typeface="Arial Narrow" panose="020B0606020202030204" pitchFamily="34" charset="0"/>
              </a:rPr>
              <a:t>и материалы этих учащихся были переданы для участия в областной акции «У Победы наши лица»</a:t>
            </a:r>
            <a:r>
              <a:rPr lang="ru-RU" altLang="ru-RU" sz="1600" smtClean="0">
                <a:solidFill>
                  <a:srgbClr val="FFFF00"/>
                </a:solidFill>
                <a:latin typeface="Times New Roman" panose="02020603050405020304" pitchFamily="18" charset="0"/>
              </a:rPr>
              <a:t> </a:t>
            </a:r>
            <a:r>
              <a:rPr lang="ru-RU" altLang="ru-RU" sz="1800" smtClean="0">
                <a:solidFill>
                  <a:srgbClr val="FFFF00"/>
                </a:solidFill>
                <a:latin typeface="Times New Roman" panose="02020603050405020304" pitchFamily="18" charset="0"/>
              </a:rPr>
              <a:t/>
            </a:r>
            <a:br>
              <a:rPr lang="ru-RU" altLang="ru-RU" sz="1800" smtClean="0">
                <a:solidFill>
                  <a:srgbClr val="FFFF00"/>
                </a:solidFill>
                <a:latin typeface="Times New Roman" panose="02020603050405020304" pitchFamily="18" charset="0"/>
              </a:rPr>
            </a:br>
            <a:endParaRPr lang="ru-RU" altLang="ru-RU" sz="1800" smtClean="0">
              <a:solidFill>
                <a:srgbClr val="FFFF00"/>
              </a:solidFill>
              <a:latin typeface="Times New Roman" panose="02020603050405020304" pitchFamily="18" charset="0"/>
            </a:endParaRPr>
          </a:p>
          <a:p>
            <a:pPr indent="-307975" algn="just" eaLnBrk="1" hangingPunct="1">
              <a:spcBef>
                <a:spcPts val="8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800" smtClean="0">
                <a:solidFill>
                  <a:srgbClr val="FFFF00"/>
                </a:solidFill>
                <a:latin typeface="Times New Roman" panose="02020603050405020304" pitchFamily="18" charset="0"/>
              </a:rPr>
              <a:t> </a:t>
            </a:r>
            <a:br>
              <a:rPr lang="ru-RU" altLang="ru-RU" sz="1800" smtClean="0">
                <a:solidFill>
                  <a:srgbClr val="FFFF00"/>
                </a:solidFill>
                <a:latin typeface="Times New Roman" panose="02020603050405020304" pitchFamily="18" charset="0"/>
              </a:rPr>
            </a:br>
            <a:endParaRPr lang="ru-RU" altLang="ru-RU" sz="1800" smtClean="0">
              <a:solidFill>
                <a:srgbClr val="FFFF00"/>
              </a:solidFill>
              <a:latin typeface="Times New Roman" panose="02020603050405020304" pitchFamily="18" charset="0"/>
            </a:endParaRPr>
          </a:p>
          <a:p>
            <a:pPr indent="-307975" algn="ctr" eaLnBrk="1" hangingPunct="1">
              <a:spcBef>
                <a:spcPct val="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400" smtClean="0">
                <a:solidFill>
                  <a:srgbClr val="FFFF00"/>
                </a:solidFill>
                <a:latin typeface="Times New Roman" panose="02020603050405020304" pitchFamily="18" charset="0"/>
              </a:rPr>
              <a:t>   </a:t>
            </a:r>
          </a:p>
        </p:txBody>
      </p:sp>
      <p:pic>
        <p:nvPicPr>
          <p:cNvPr id="1843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3388" y="179388"/>
            <a:ext cx="3743325" cy="306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03688" y="4248150"/>
            <a:ext cx="1655762" cy="2376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8"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3238" y="3311525"/>
            <a:ext cx="3311525" cy="3455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9"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975350" y="4608513"/>
            <a:ext cx="2735263"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0"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976938" y="2700338"/>
            <a:ext cx="2519362" cy="1871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41" name="Picture 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176713" y="2879725"/>
            <a:ext cx="1511300" cy="1008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2160588" y="215900"/>
            <a:ext cx="6623050"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buSzPct val="100000"/>
              <a:defRPr/>
            </a:pPr>
            <a:r>
              <a:rPr lang="ru-RU" altLang="ru-RU" sz="2200" b="1" smtClean="0">
                <a:solidFill>
                  <a:srgbClr val="FFFF00"/>
                </a:solidFill>
                <a:effectLst>
                  <a:outerShdw blurRad="38100" dist="38100" dir="2700000" algn="tl">
                    <a:srgbClr val="000000"/>
                  </a:outerShdw>
                </a:effectLst>
                <a:latin typeface="Arial Narrow" panose="020B0606020202030204" pitchFamily="34" charset="0"/>
              </a:rPr>
              <a:t>Проект «Cтраницы Великой Победы» (2014-2015 уч. г.)</a:t>
            </a:r>
          </a:p>
        </p:txBody>
      </p:sp>
      <p:sp>
        <p:nvSpPr>
          <p:cNvPr id="20483" name="Text Box 2"/>
          <p:cNvSpPr txBox="1">
            <a:spLocks noChangeArrowheads="1"/>
          </p:cNvSpPr>
          <p:nvPr/>
        </p:nvSpPr>
        <p:spPr bwMode="auto">
          <a:xfrm>
            <a:off x="2519363" y="1079500"/>
            <a:ext cx="6551612" cy="216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ts val="1200"/>
              </a:spcBef>
              <a:spcAft>
                <a:spcPts val="1000"/>
              </a:spcAft>
              <a:buClrTx/>
              <a:buFontTx/>
              <a:buNone/>
            </a:pPr>
            <a:r>
              <a:rPr lang="ru-RU" altLang="ru-RU" sz="1600" b="1">
                <a:solidFill>
                  <a:srgbClr val="FFFF00"/>
                </a:solidFill>
                <a:latin typeface="Arial Narrow" panose="020B0606020202030204" pitchFamily="34" charset="0"/>
              </a:rPr>
              <a:t>К  70-летию Победы в Великой Отечественной войне 1941-1945 года в Центре в 2014-2015 г. учебном году шла активная</a:t>
            </a:r>
            <a:r>
              <a:rPr lang="ru-RU" altLang="ru-RU" sz="1600" b="1">
                <a:solidFill>
                  <a:srgbClr val="FFFF00"/>
                </a:solidFill>
                <a:latin typeface="Arial Narrow" panose="020B0606020202030204" pitchFamily="34" charset="0"/>
                <a:cs typeface="Times New Roman" panose="02020603050405020304" pitchFamily="18" charset="0"/>
              </a:rPr>
              <a:t> работа над проектом «Страницы Великой Победы». </a:t>
            </a:r>
          </a:p>
          <a:p>
            <a:pPr eaLnBrk="1" hangingPunct="1">
              <a:spcBef>
                <a:spcPts val="1200"/>
              </a:spcBef>
              <a:spcAft>
                <a:spcPts val="1000"/>
              </a:spcAft>
              <a:buClrTx/>
              <a:buFontTx/>
              <a:buNone/>
            </a:pPr>
            <a:r>
              <a:rPr lang="ru-RU" altLang="ru-RU" sz="1600" b="1">
                <a:solidFill>
                  <a:srgbClr val="FFFF00"/>
                </a:solidFill>
                <a:latin typeface="Arial Narrow" panose="020B0606020202030204" pitchFamily="34" charset="0"/>
              </a:rPr>
              <a:t>В отделении дистанционной образования  в рамках подготовки к юбилею проводились мероприятия, которые </a:t>
            </a:r>
            <a:r>
              <a:rPr lang="ru-RU" altLang="ru-RU" sz="1600" b="1">
                <a:solidFill>
                  <a:srgbClr val="FFFF00"/>
                </a:solidFill>
                <a:latin typeface="Arial Narrow" panose="020B0606020202030204" pitchFamily="34" charset="0"/>
                <a:cs typeface="Times New Roman" panose="02020603050405020304" pitchFamily="18" charset="0"/>
              </a:rPr>
              <a:t>охватывали все направления воспитательной работы Центра: </a:t>
            </a:r>
            <a:r>
              <a:rPr lang="ru-RU" altLang="ru-RU" sz="1600" b="1">
                <a:solidFill>
                  <a:srgbClr val="FFFF00"/>
                </a:solidFill>
                <a:latin typeface="Arial Narrow" panose="020B0606020202030204" pitchFamily="34" charset="0"/>
              </a:rPr>
              <a:t> </a:t>
            </a:r>
            <a:r>
              <a:rPr lang="ru-RU" altLang="ru-RU" sz="1600" b="1">
                <a:solidFill>
                  <a:srgbClr val="FFFF00"/>
                </a:solidFill>
                <a:latin typeface="Arial Narrow" panose="020B0606020202030204" pitchFamily="34" charset="0"/>
                <a:cs typeface="Times New Roman" panose="02020603050405020304" pitchFamily="18" charset="0"/>
              </a:rPr>
              <a:t>поисковая проектная деятельность учащихся и педагогов, встречи с интересными людьми, </a:t>
            </a:r>
            <a:r>
              <a:rPr lang="ru-RU" altLang="ru-RU" sz="1600" b="1">
                <a:solidFill>
                  <a:srgbClr val="FFFF00"/>
                </a:solidFill>
                <a:latin typeface="Arial Narrow" panose="020B0606020202030204" pitchFamily="34" charset="0"/>
              </a:rPr>
              <a:t> с</a:t>
            </a:r>
            <a:r>
              <a:rPr lang="ru-RU" altLang="ru-RU" sz="1600" b="1">
                <a:solidFill>
                  <a:srgbClr val="FFFF00"/>
                </a:solidFill>
                <a:latin typeface="Arial Narrow" panose="020B0606020202030204" pitchFamily="34" charset="0"/>
                <a:cs typeface="Times New Roman" panose="02020603050405020304" pitchFamily="18" charset="0"/>
              </a:rPr>
              <a:t>портивно-патриотический праздник, беседы, познавательные занятия, музыкальное и художественное творчество,  конкурсы.</a:t>
            </a:r>
            <a:r>
              <a:rPr lang="ru-RU" altLang="ru-RU" sz="1400" b="1">
                <a:solidFill>
                  <a:srgbClr val="FFFF00"/>
                </a:solidFill>
                <a:latin typeface="Arial Narrow" panose="020B0606020202030204" pitchFamily="34" charset="0"/>
                <a:cs typeface="Times New Roman" panose="02020603050405020304" pitchFamily="18" charset="0"/>
              </a:rPr>
              <a:t/>
            </a:r>
            <a:br>
              <a:rPr lang="ru-RU" altLang="ru-RU" sz="1400" b="1">
                <a:solidFill>
                  <a:srgbClr val="FFFF00"/>
                </a:solidFill>
                <a:latin typeface="Arial Narrow" panose="020B0606020202030204" pitchFamily="34" charset="0"/>
                <a:cs typeface="Times New Roman" panose="02020603050405020304" pitchFamily="18" charset="0"/>
              </a:rPr>
            </a:br>
            <a:endParaRPr lang="ru-RU" altLang="ru-RU" sz="1400" b="1">
              <a:solidFill>
                <a:srgbClr val="FFFF00"/>
              </a:solidFill>
              <a:latin typeface="Arial Narrow" panose="020B0606020202030204" pitchFamily="34" charset="0"/>
              <a:cs typeface="Times New Roman" panose="02020603050405020304" pitchFamily="18" charset="0"/>
            </a:endParaRPr>
          </a:p>
        </p:txBody>
      </p:sp>
      <p:pic>
        <p:nvPicPr>
          <p:cNvPr id="2048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32025" y="4103688"/>
            <a:ext cx="3527425" cy="2473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5900" y="287338"/>
            <a:ext cx="2016125" cy="158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6"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1800" y="2016125"/>
            <a:ext cx="1655763" cy="2447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7" name="Picture 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15900" y="4679950"/>
            <a:ext cx="1871663" cy="1871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8"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32475" y="4032250"/>
            <a:ext cx="3240088" cy="2519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Lucida Sans Unicode"/>
        <a:ea typeface="Arial Unicode MS"/>
        <a:cs typeface="Arial Unicode MS"/>
      </a:majorFont>
      <a:minorFont>
        <a:latin typeface="Lucida Sans Unicode"/>
        <a:ea typeface="Arial Unicode MS"/>
        <a:cs typeface="Arial Unicode MS"/>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Lucida Sans Unicode"/>
        <a:ea typeface="Arial Unicode MS"/>
        <a:cs typeface="Arial Unicode MS"/>
      </a:majorFont>
      <a:minorFont>
        <a:latin typeface="Lucida Sans Unicode"/>
        <a:ea typeface="Arial Unicode MS"/>
        <a:cs typeface="Arial Unicode MS"/>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solidFill>
              <a:schemeClr val="bg1"/>
            </a:solidFill>
            <a:effectLst/>
            <a:latin typeface="Arial" panose="020B0604020202020204" pitchFamily="34" charset="0"/>
            <a:ea typeface="Arial Unicode MS" panose="020B0604020202020204" pitchFamily="34" charset="-128"/>
            <a:cs typeface="Arial Unicode MS" panose="020B0604020202020204" pitchFamily="34" charset="-128"/>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1106</Words>
  <Application>Microsoft Office PowerPoint</Application>
  <PresentationFormat>Экран (4:3)</PresentationFormat>
  <Paragraphs>85</Paragraphs>
  <Slides>41</Slides>
  <Notes>41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41</vt:i4>
      </vt:variant>
    </vt:vector>
  </HeadingPairs>
  <TitlesOfParts>
    <vt:vector size="51" baseType="lpstr">
      <vt:lpstr>Arial Unicode MS</vt:lpstr>
      <vt:lpstr>MS Gothic</vt:lpstr>
      <vt:lpstr>Arial</vt:lpstr>
      <vt:lpstr>Arial Black</vt:lpstr>
      <vt:lpstr>Arial Narrow</vt:lpstr>
      <vt:lpstr>Lucida Sans Unicode</vt:lpstr>
      <vt:lpstr>Thorndale</vt:lpstr>
      <vt:lpstr>Times New Roman</vt:lpstr>
      <vt:lpstr>Тема Office</vt:lpstr>
      <vt:lpstr>Тема Office</vt:lpstr>
      <vt:lpstr>Презентация PowerPoint</vt:lpstr>
      <vt:lpstr>Презентация PowerPoint</vt:lpstr>
      <vt:lpstr>Презентация PowerPoint</vt:lpstr>
      <vt:lpstr>Презентация PowerPoint</vt:lpstr>
      <vt:lpstr> Системообразующим фактором в работе является краеведение.  В Центре «Ресурс» создан краеведческий музей, который аккумулирует материалы, собранные в процессе поисковой, проектной и творческой деятельности учащихся и их семей и формирует у учащихся интерес к народной культуре и традициям, истории, литературе России и Урала. </vt:lpstr>
      <vt:lpstr>Проект «Они сражались за Родину» (с 2011г.)</vt:lpstr>
      <vt:lpstr>Презентация PowerPoint</vt:lpstr>
      <vt:lpstr> Мы-участники Всероссийской акции  «У Победы наши лица»</vt:lpstr>
      <vt:lpstr>Презентация PowerPoint</vt:lpstr>
      <vt:lpstr>Презентация PowerPoint</vt:lpstr>
      <vt:lpstr>Использование электронных ресурсов на форумах ОДО- Виртуальные экскурсии по музеям страны и электронные книги </vt:lpstr>
      <vt:lpstr>Презентация PowerPoint</vt:lpstr>
      <vt:lpstr>Презентация PowerPoint</vt:lpstr>
      <vt:lpstr>Презентация PowerPoint</vt:lpstr>
      <vt:lpstr>Презентация PowerPoint</vt:lpstr>
      <vt:lpstr>Проект «Спортплощадка» (с 2013г.)</vt:lpstr>
      <vt:lpstr>Проект «Спортплощадка»  ( «Навстречу Олимпиаде-2014»)</vt:lpstr>
      <vt:lpstr>Проект «Спортплощадка»</vt:lpstr>
      <vt:lpstr>  Проект «Ты прекрасна, земля Бажова, трудовая Урал - земля» ( 2013-2014 уч.г.)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Семь цветов у радуги,  а у музыки – семь нот.</dc:title>
  <dc:creator>User</dc:creator>
  <cp:lastModifiedBy>Perceptron</cp:lastModifiedBy>
  <cp:revision>33</cp:revision>
  <cp:lastPrinted>1601-01-01T00:00:00Z</cp:lastPrinted>
  <dcterms:created xsi:type="dcterms:W3CDTF">2009-01-17T09:36:08Z</dcterms:created>
  <dcterms:modified xsi:type="dcterms:W3CDTF">2016-05-23T06:27:19Z</dcterms:modified>
</cp:coreProperties>
</file>