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6" r:id="rId2"/>
    <p:sldId id="297" r:id="rId3"/>
    <p:sldId id="306" r:id="rId4"/>
    <p:sldId id="321" r:id="rId5"/>
    <p:sldId id="258" r:id="rId6"/>
    <p:sldId id="293" r:id="rId7"/>
    <p:sldId id="320" r:id="rId8"/>
    <p:sldId id="317" r:id="rId9"/>
    <p:sldId id="322" r:id="rId10"/>
    <p:sldId id="319" r:id="rId11"/>
    <p:sldId id="312" r:id="rId12"/>
    <p:sldId id="303" r:id="rId13"/>
    <p:sldId id="310" r:id="rId14"/>
    <p:sldId id="304" r:id="rId15"/>
    <p:sldId id="314" r:id="rId16"/>
    <p:sldId id="31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8077" autoAdjust="0"/>
  </p:normalViewPr>
  <p:slideViewPr>
    <p:cSldViewPr>
      <p:cViewPr varScale="1">
        <p:scale>
          <a:sx n="69" d="100"/>
          <a:sy n="69" d="100"/>
        </p:scale>
        <p:origin x="58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2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общеречевые навыки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3-48C4-8B98-40349472E6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конструкторские навыки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3-48C4-8B98-40349472E65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предпосылки УУД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3-48C4-8B98-40349472E6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268800"/>
        <c:axId val="70349568"/>
      </c:barChart>
      <c:catAx>
        <c:axId val="70268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0349568"/>
        <c:crosses val="autoZero"/>
        <c:auto val="1"/>
        <c:lblAlgn val="ctr"/>
        <c:lblOffset val="100"/>
        <c:noMultiLvlLbl val="0"/>
      </c:catAx>
      <c:valAx>
        <c:axId val="70349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2688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Общеречевые</a:t>
            </a:r>
            <a:r>
              <a:rPr lang="ru-RU" baseline="0"/>
              <a:t> навыки</a:t>
            </a:r>
            <a:endParaRPr lang="ru-RU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звукопроизносительная сторона речи</c:v>
                </c:pt>
                <c:pt idx="1">
                  <c:v>монологическая речь </c:v>
                </c:pt>
                <c:pt idx="2">
                  <c:v>диалогическая речь</c:v>
                </c:pt>
                <c:pt idx="3">
                  <c:v>полилогическая речь 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19</c:v>
                </c:pt>
                <c:pt idx="2">
                  <c:v>15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32-40D4-9BAF-50BE313270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звукопроизносительная сторона речи</c:v>
                </c:pt>
                <c:pt idx="1">
                  <c:v>монологическая речь </c:v>
                </c:pt>
                <c:pt idx="2">
                  <c:v>диалогическая речь</c:v>
                </c:pt>
                <c:pt idx="3">
                  <c:v>полилогическая речь 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80</c:v>
                </c:pt>
                <c:pt idx="1">
                  <c:v>96</c:v>
                </c:pt>
                <c:pt idx="2">
                  <c:v>96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32-40D4-9BAF-50BE31327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673088"/>
        <c:axId val="88432640"/>
      </c:barChart>
      <c:catAx>
        <c:axId val="85673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8432640"/>
        <c:crosses val="autoZero"/>
        <c:auto val="1"/>
        <c:lblAlgn val="ctr"/>
        <c:lblOffset val="100"/>
        <c:noMultiLvlLbl val="0"/>
      </c:catAx>
      <c:valAx>
        <c:axId val="884326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56730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970E4-CC31-42A0-848E-53D4FCCC1DE2}" type="doc">
      <dgm:prSet loTypeId="urn:microsoft.com/office/officeart/2005/8/layout/cycle4#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1EE18FD-59B0-4037-9D8A-12BE2F4C75EE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ECC68F-4653-43BF-B389-51CD681AFF68}" type="parTrans" cxnId="{F8258174-D03E-4829-9A13-16AB7F16E98B}">
      <dgm:prSet/>
      <dgm:spPr/>
      <dgm:t>
        <a:bodyPr/>
        <a:lstStyle/>
        <a:p>
          <a:endParaRPr lang="ru-RU"/>
        </a:p>
      </dgm:t>
    </dgm:pt>
    <dgm:pt modelId="{F735D3A8-9238-4478-AE95-E8A1BA056549}" type="sibTrans" cxnId="{F8258174-D03E-4829-9A13-16AB7F16E98B}">
      <dgm:prSet/>
      <dgm:spPr/>
      <dgm:t>
        <a:bodyPr/>
        <a:lstStyle/>
        <a:p>
          <a:endParaRPr lang="ru-RU"/>
        </a:p>
      </dgm:t>
    </dgm:pt>
    <dgm:pt modelId="{4D55D807-15A4-42D8-BCD8-6BFBC1D1FE38}">
      <dgm:prSet phldrT="[Текст]" custT="1"/>
      <dgm:spPr/>
      <dgm:t>
        <a:bodyPr/>
        <a:lstStyle/>
        <a:p>
          <a:r>
            <a:rPr lang="ru-RU" sz="1800" dirty="0" smtClean="0"/>
            <a:t>Развитие общения и взаимодействия ребёнка со взрослыми и сверстниками</a:t>
          </a:r>
          <a:r>
            <a:rPr lang="ru-RU" sz="1200" dirty="0" smtClean="0"/>
            <a:t>;</a:t>
          </a:r>
          <a:endParaRPr lang="ru-RU" sz="1200" dirty="0"/>
        </a:p>
      </dgm:t>
    </dgm:pt>
    <dgm:pt modelId="{59F3053F-6457-40C7-8C7B-24574759171B}" type="parTrans" cxnId="{B6D86AC2-DFEC-42CB-BA46-9DDE19F25060}">
      <dgm:prSet/>
      <dgm:spPr/>
      <dgm:t>
        <a:bodyPr/>
        <a:lstStyle/>
        <a:p>
          <a:endParaRPr lang="ru-RU"/>
        </a:p>
      </dgm:t>
    </dgm:pt>
    <dgm:pt modelId="{EFADFAA2-C79B-428C-8960-4FEA324204A0}" type="sibTrans" cxnId="{B6D86AC2-DFEC-42CB-BA46-9DDE19F25060}">
      <dgm:prSet/>
      <dgm:spPr/>
      <dgm:t>
        <a:bodyPr/>
        <a:lstStyle/>
        <a:p>
          <a:endParaRPr lang="ru-RU"/>
        </a:p>
      </dgm:t>
    </dgm:pt>
    <dgm:pt modelId="{B37B9C88-0D89-44DE-AE7A-DA6B0537E8A1}">
      <dgm:prSet phldrT="[Текст]"/>
      <dgm:spPr/>
      <dgm:t>
        <a:bodyPr/>
        <a:lstStyle/>
        <a:p>
          <a:r>
            <a:rPr lang="ru-RU" dirty="0" smtClean="0"/>
            <a:t>Познавательное развитие</a:t>
          </a:r>
          <a:endParaRPr lang="ru-RU" dirty="0"/>
        </a:p>
      </dgm:t>
    </dgm:pt>
    <dgm:pt modelId="{DFA9919B-305F-4225-99C7-646A1F76CB77}" type="parTrans" cxnId="{264D4A76-F222-4F59-980C-530E5D4201E8}">
      <dgm:prSet/>
      <dgm:spPr/>
      <dgm:t>
        <a:bodyPr/>
        <a:lstStyle/>
        <a:p>
          <a:endParaRPr lang="ru-RU"/>
        </a:p>
      </dgm:t>
    </dgm:pt>
    <dgm:pt modelId="{C7DE193C-131A-44BC-A04D-D84215111FFF}" type="sibTrans" cxnId="{264D4A76-F222-4F59-980C-530E5D4201E8}">
      <dgm:prSet/>
      <dgm:spPr/>
      <dgm:t>
        <a:bodyPr/>
        <a:lstStyle/>
        <a:p>
          <a:endParaRPr lang="ru-RU"/>
        </a:p>
      </dgm:t>
    </dgm:pt>
    <dgm:pt modelId="{72A50A5B-B7A0-4CB9-8193-8C2A6422D400}">
      <dgm:prSet phldrT="[Текст]" custT="1"/>
      <dgm:spPr/>
      <dgm:t>
        <a:bodyPr/>
        <a:lstStyle/>
        <a:p>
          <a:r>
            <a:rPr lang="ru-RU" sz="1800" dirty="0" smtClean="0"/>
            <a:t>Развитие интересов детей, любознательности и познавательной мотивации</a:t>
          </a:r>
          <a:endParaRPr lang="ru-RU" sz="1800" dirty="0"/>
        </a:p>
      </dgm:t>
    </dgm:pt>
    <dgm:pt modelId="{257CF0B5-7668-4099-B08B-21D3BE9DB8C8}" type="parTrans" cxnId="{DA2CE35C-A4AE-48DA-8E1B-DA84BD563826}">
      <dgm:prSet/>
      <dgm:spPr/>
      <dgm:t>
        <a:bodyPr/>
        <a:lstStyle/>
        <a:p>
          <a:endParaRPr lang="ru-RU"/>
        </a:p>
      </dgm:t>
    </dgm:pt>
    <dgm:pt modelId="{C3DBC910-C7D2-44CC-9884-B030938116DF}" type="sibTrans" cxnId="{DA2CE35C-A4AE-48DA-8E1B-DA84BD563826}">
      <dgm:prSet/>
      <dgm:spPr/>
      <dgm:t>
        <a:bodyPr/>
        <a:lstStyle/>
        <a:p>
          <a:endParaRPr lang="ru-RU"/>
        </a:p>
      </dgm:t>
    </dgm:pt>
    <dgm:pt modelId="{F08A04FC-0E43-413F-8084-4BA6F04DD9B3}">
      <dgm:prSet phldrT="[Текст]"/>
      <dgm:spPr/>
      <dgm:t>
        <a:bodyPr/>
        <a:lstStyle/>
        <a:p>
          <a:r>
            <a:rPr lang="ru-RU" dirty="0" smtClean="0"/>
            <a:t>Речевое развитие</a:t>
          </a:r>
          <a:endParaRPr lang="ru-RU" dirty="0"/>
        </a:p>
      </dgm:t>
    </dgm:pt>
    <dgm:pt modelId="{EC950A95-42FF-41C1-95CE-88B8625448AA}" type="parTrans" cxnId="{4B78EA25-238C-4D1A-8013-B20A7B2A9694}">
      <dgm:prSet/>
      <dgm:spPr/>
      <dgm:t>
        <a:bodyPr/>
        <a:lstStyle/>
        <a:p>
          <a:endParaRPr lang="ru-RU"/>
        </a:p>
      </dgm:t>
    </dgm:pt>
    <dgm:pt modelId="{6744ADB8-7B41-4A88-9428-CA29B2B4E6B2}" type="sibTrans" cxnId="{4B78EA25-238C-4D1A-8013-B20A7B2A9694}">
      <dgm:prSet/>
      <dgm:spPr/>
      <dgm:t>
        <a:bodyPr/>
        <a:lstStyle/>
        <a:p>
          <a:endParaRPr lang="ru-RU"/>
        </a:p>
      </dgm:t>
    </dgm:pt>
    <dgm:pt modelId="{9DEF37C5-8E68-4D6F-B483-E4470BB17365}">
      <dgm:prSet phldrT="[Текст]" custT="1"/>
      <dgm:spPr/>
      <dgm:t>
        <a:bodyPr/>
        <a:lstStyle/>
        <a:p>
          <a:r>
            <a:rPr lang="ru-RU" sz="1800" dirty="0" smtClean="0"/>
            <a:t>Владение речью как средством общения и культуры</a:t>
          </a:r>
          <a:endParaRPr lang="ru-RU" sz="1800" dirty="0"/>
        </a:p>
      </dgm:t>
    </dgm:pt>
    <dgm:pt modelId="{104474DF-4076-47D9-B46C-6612EA6C3D31}" type="parTrans" cxnId="{8AA49FAC-5E83-4007-ACB8-F1E50C6BF3A7}">
      <dgm:prSet/>
      <dgm:spPr/>
      <dgm:t>
        <a:bodyPr/>
        <a:lstStyle/>
        <a:p>
          <a:endParaRPr lang="ru-RU"/>
        </a:p>
      </dgm:t>
    </dgm:pt>
    <dgm:pt modelId="{D3EFE772-57D0-4656-B162-0D979EBDF075}" type="sibTrans" cxnId="{8AA49FAC-5E83-4007-ACB8-F1E50C6BF3A7}">
      <dgm:prSet/>
      <dgm:spPr/>
      <dgm:t>
        <a:bodyPr/>
        <a:lstStyle/>
        <a:p>
          <a:endParaRPr lang="ru-RU"/>
        </a:p>
      </dgm:t>
    </dgm:pt>
    <dgm:pt modelId="{A7204498-AAD5-4FB7-A8F1-BAC733571D05}">
      <dgm:prSet phldrT="[Текст]"/>
      <dgm:spPr/>
      <dgm:t>
        <a:bodyPr/>
        <a:lstStyle/>
        <a:p>
          <a:r>
            <a:rPr lang="ru-RU" dirty="0" smtClean="0"/>
            <a:t>Художественно-эстетическое развитие</a:t>
          </a:r>
          <a:endParaRPr lang="ru-RU" dirty="0"/>
        </a:p>
      </dgm:t>
    </dgm:pt>
    <dgm:pt modelId="{99AD9E2C-9DC5-4E33-99E6-19741A13BD5D}" type="parTrans" cxnId="{44A115DF-B57E-451B-9C67-F478DFBE46B5}">
      <dgm:prSet/>
      <dgm:spPr/>
      <dgm:t>
        <a:bodyPr/>
        <a:lstStyle/>
        <a:p>
          <a:endParaRPr lang="ru-RU"/>
        </a:p>
      </dgm:t>
    </dgm:pt>
    <dgm:pt modelId="{979EA411-806E-4368-999C-FBD94CBA8F5D}" type="sibTrans" cxnId="{44A115DF-B57E-451B-9C67-F478DFBE46B5}">
      <dgm:prSet/>
      <dgm:spPr/>
      <dgm:t>
        <a:bodyPr/>
        <a:lstStyle/>
        <a:p>
          <a:endParaRPr lang="ru-RU"/>
        </a:p>
      </dgm:t>
    </dgm:pt>
    <dgm:pt modelId="{77EB4CA6-4CD8-445E-B18F-81614998E856}">
      <dgm:prSet phldrT="[Текст]"/>
      <dgm:spPr/>
      <dgm:t>
        <a:bodyPr/>
        <a:lstStyle/>
        <a:p>
          <a:endParaRPr lang="ru-RU" sz="1200" dirty="0"/>
        </a:p>
      </dgm:t>
    </dgm:pt>
    <dgm:pt modelId="{3E109B17-CFB6-4523-8F26-308B5BB54FE0}" type="parTrans" cxnId="{6ECA49B7-EFE1-4242-935A-F4A9D338ACB3}">
      <dgm:prSet/>
      <dgm:spPr/>
      <dgm:t>
        <a:bodyPr/>
        <a:lstStyle/>
        <a:p>
          <a:endParaRPr lang="ru-RU"/>
        </a:p>
      </dgm:t>
    </dgm:pt>
    <dgm:pt modelId="{B9130E31-3EC0-463B-948A-45CEA4DB0B82}" type="sibTrans" cxnId="{6ECA49B7-EFE1-4242-935A-F4A9D338ACB3}">
      <dgm:prSet/>
      <dgm:spPr/>
      <dgm:t>
        <a:bodyPr/>
        <a:lstStyle/>
        <a:p>
          <a:endParaRPr lang="ru-RU"/>
        </a:p>
      </dgm:t>
    </dgm:pt>
    <dgm:pt modelId="{E0C03979-402B-4BE8-BD35-FB00C9231234}">
      <dgm:prSet phldrT="[Текст]" custT="1"/>
      <dgm:spPr/>
      <dgm:t>
        <a:bodyPr/>
        <a:lstStyle/>
        <a:p>
          <a:r>
            <a:rPr lang="ru-RU" sz="1600" b="0" dirty="0" smtClean="0">
              <a:latin typeface="+mn-lt"/>
            </a:rPr>
            <a:t>Развитие предпосылок </a:t>
          </a:r>
          <a:r>
            <a:rPr lang="ru-RU" sz="1600" b="0" dirty="0" err="1" smtClean="0">
              <a:latin typeface="+mn-lt"/>
            </a:rPr>
            <a:t>ценностно­смыслового</a:t>
          </a:r>
          <a:r>
            <a:rPr lang="ru-RU" sz="1600" b="0" dirty="0" smtClean="0">
              <a:latin typeface="+mn-lt"/>
            </a:rPr>
            <a:t> восприятия и понимания произведений искусства</a:t>
          </a:r>
          <a:r>
            <a:rPr lang="ru-RU" sz="1600" b="1" dirty="0" smtClean="0">
              <a:latin typeface="+mn-lt"/>
            </a:rPr>
            <a:t>;</a:t>
          </a:r>
          <a:endParaRPr lang="ru-RU" sz="1600" b="1" dirty="0">
            <a:latin typeface="+mn-lt"/>
          </a:endParaRPr>
        </a:p>
      </dgm:t>
    </dgm:pt>
    <dgm:pt modelId="{67EF53EF-7917-4EBD-96D1-63A87440EA02}" type="sibTrans" cxnId="{359C68CB-81A9-417A-89D6-8F9C145F65CA}">
      <dgm:prSet/>
      <dgm:spPr/>
      <dgm:t>
        <a:bodyPr/>
        <a:lstStyle/>
        <a:p>
          <a:endParaRPr lang="ru-RU"/>
        </a:p>
      </dgm:t>
    </dgm:pt>
    <dgm:pt modelId="{98962DD1-91F0-4EE3-90DB-CD2F8119A94B}" type="parTrans" cxnId="{359C68CB-81A9-417A-89D6-8F9C145F65CA}">
      <dgm:prSet/>
      <dgm:spPr/>
      <dgm:t>
        <a:bodyPr/>
        <a:lstStyle/>
        <a:p>
          <a:endParaRPr lang="ru-RU"/>
        </a:p>
      </dgm:t>
    </dgm:pt>
    <dgm:pt modelId="{699A00F5-DEF8-4C18-8D68-0F89CD5321A0}" type="pres">
      <dgm:prSet presAssocID="{781970E4-CC31-42A0-848E-53D4FCCC1DE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6DFE43-5100-4EFB-9136-5CC600976610}" type="pres">
      <dgm:prSet presAssocID="{781970E4-CC31-42A0-848E-53D4FCCC1DE2}" presName="children" presStyleCnt="0"/>
      <dgm:spPr/>
    </dgm:pt>
    <dgm:pt modelId="{CF9E9E22-3D51-45B7-8467-BBAA6E3CB3F4}" type="pres">
      <dgm:prSet presAssocID="{781970E4-CC31-42A0-848E-53D4FCCC1DE2}" presName="child1group" presStyleCnt="0"/>
      <dgm:spPr/>
    </dgm:pt>
    <dgm:pt modelId="{6E6772DE-E64B-40B0-9756-FE3A142B9F64}" type="pres">
      <dgm:prSet presAssocID="{781970E4-CC31-42A0-848E-53D4FCCC1DE2}" presName="child1" presStyleLbl="bgAcc1" presStyleIdx="0" presStyleCnt="4" custLinFactNeighborX="-9976" custLinFactNeighborY="4860"/>
      <dgm:spPr/>
      <dgm:t>
        <a:bodyPr/>
        <a:lstStyle/>
        <a:p>
          <a:endParaRPr lang="ru-RU"/>
        </a:p>
      </dgm:t>
    </dgm:pt>
    <dgm:pt modelId="{69030E3A-18B8-421D-B8A5-493EDA171D76}" type="pres">
      <dgm:prSet presAssocID="{781970E4-CC31-42A0-848E-53D4FCCC1DE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54E344-DE9E-4866-A7C0-52BCE96CDC01}" type="pres">
      <dgm:prSet presAssocID="{781970E4-CC31-42A0-848E-53D4FCCC1DE2}" presName="child2group" presStyleCnt="0"/>
      <dgm:spPr/>
    </dgm:pt>
    <dgm:pt modelId="{DADD4579-2370-46F0-876A-70BEFA13E579}" type="pres">
      <dgm:prSet presAssocID="{781970E4-CC31-42A0-848E-53D4FCCC1DE2}" presName="child2" presStyleLbl="bgAcc1" presStyleIdx="1" presStyleCnt="4" custScaleX="117037" custScaleY="94968" custLinFactNeighborX="17032" custLinFactNeighborY="13237"/>
      <dgm:spPr/>
      <dgm:t>
        <a:bodyPr/>
        <a:lstStyle/>
        <a:p>
          <a:endParaRPr lang="ru-RU"/>
        </a:p>
      </dgm:t>
    </dgm:pt>
    <dgm:pt modelId="{587F7C71-B79C-4D1E-A919-FA2AC7C39A53}" type="pres">
      <dgm:prSet presAssocID="{781970E4-CC31-42A0-848E-53D4FCCC1DE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095D0-3A2B-49C1-9E06-594B833122BB}" type="pres">
      <dgm:prSet presAssocID="{781970E4-CC31-42A0-848E-53D4FCCC1DE2}" presName="child3group" presStyleCnt="0"/>
      <dgm:spPr/>
    </dgm:pt>
    <dgm:pt modelId="{8AE2CFE1-3B04-4503-9F8B-D929F7EE59C7}" type="pres">
      <dgm:prSet presAssocID="{781970E4-CC31-42A0-848E-53D4FCCC1DE2}" presName="child3" presStyleLbl="bgAcc1" presStyleIdx="2" presStyleCnt="4" custScaleX="92643" custScaleY="152764" custLinFactNeighborX="29229" custLinFactNeighborY="-21491"/>
      <dgm:spPr/>
      <dgm:t>
        <a:bodyPr/>
        <a:lstStyle/>
        <a:p>
          <a:endParaRPr lang="ru-RU"/>
        </a:p>
      </dgm:t>
    </dgm:pt>
    <dgm:pt modelId="{6DDACD32-1A25-4E46-B71C-913232CC39D2}" type="pres">
      <dgm:prSet presAssocID="{781970E4-CC31-42A0-848E-53D4FCCC1DE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EB5D3-FAEF-4129-833C-624842B87808}" type="pres">
      <dgm:prSet presAssocID="{781970E4-CC31-42A0-848E-53D4FCCC1DE2}" presName="child4group" presStyleCnt="0"/>
      <dgm:spPr/>
    </dgm:pt>
    <dgm:pt modelId="{78992A55-05E8-4BA2-93D3-48E41FC4DDFD}" type="pres">
      <dgm:prSet presAssocID="{781970E4-CC31-42A0-848E-53D4FCCC1DE2}" presName="child4" presStyleLbl="bgAcc1" presStyleIdx="3" presStyleCnt="4" custScaleX="98680" custScaleY="168551" custLinFactNeighborX="-10636" custLinFactNeighborY="-17229"/>
      <dgm:spPr/>
      <dgm:t>
        <a:bodyPr/>
        <a:lstStyle/>
        <a:p>
          <a:endParaRPr lang="ru-RU"/>
        </a:p>
      </dgm:t>
    </dgm:pt>
    <dgm:pt modelId="{80B0FD3E-2952-4215-92F2-054A3A143063}" type="pres">
      <dgm:prSet presAssocID="{781970E4-CC31-42A0-848E-53D4FCCC1DE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6F908-F72E-4E4B-83D8-0DF23DED7E19}" type="pres">
      <dgm:prSet presAssocID="{781970E4-CC31-42A0-848E-53D4FCCC1DE2}" presName="childPlaceholder" presStyleCnt="0"/>
      <dgm:spPr/>
    </dgm:pt>
    <dgm:pt modelId="{96CF5B45-24C0-4446-A687-52D12649648F}" type="pres">
      <dgm:prSet presAssocID="{781970E4-CC31-42A0-848E-53D4FCCC1DE2}" presName="circle" presStyleCnt="0"/>
      <dgm:spPr/>
    </dgm:pt>
    <dgm:pt modelId="{B4439E06-1B4E-4517-ACF3-B8D3F5EE5515}" type="pres">
      <dgm:prSet presAssocID="{781970E4-CC31-42A0-848E-53D4FCCC1DE2}" presName="quadrant1" presStyleLbl="node1" presStyleIdx="0" presStyleCnt="4" custScaleX="112223" custScaleY="997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BC8D0-377B-40EA-B24A-87F3D69ACB85}" type="pres">
      <dgm:prSet presAssocID="{781970E4-CC31-42A0-848E-53D4FCCC1DE2}" presName="quadrant2" presStyleLbl="node1" presStyleIdx="1" presStyleCnt="4" custScaleX="107305" custLinFactNeighborX="8169" custLinFactNeighborY="-5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99700-CADB-4570-8D61-C2D1BC6F054A}" type="pres">
      <dgm:prSet presAssocID="{781970E4-CC31-42A0-848E-53D4FCCC1DE2}" presName="quadrant3" presStyleLbl="node1" presStyleIdx="2" presStyleCnt="4" custScaleX="107530" custScaleY="99474" custLinFactNeighborX="8169" custLinFactNeighborY="1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E5D5D-18B2-4A09-A363-A453041E6D47}" type="pres">
      <dgm:prSet presAssocID="{781970E4-CC31-42A0-848E-53D4FCCC1DE2}" presName="quadrant4" presStyleLbl="node1" presStyleIdx="3" presStyleCnt="4" custScaleX="1129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CBC61-EB25-414A-8751-8A9012B0C38E}" type="pres">
      <dgm:prSet presAssocID="{781970E4-CC31-42A0-848E-53D4FCCC1DE2}" presName="quadrantPlaceholder" presStyleCnt="0"/>
      <dgm:spPr/>
    </dgm:pt>
    <dgm:pt modelId="{B27C34D7-56A4-4E9D-9237-32072969D60B}" type="pres">
      <dgm:prSet presAssocID="{781970E4-CC31-42A0-848E-53D4FCCC1DE2}" presName="center1" presStyleLbl="fgShp" presStyleIdx="0" presStyleCnt="2" custScaleX="101112" custScaleY="122540" custLinFactNeighborX="8901" custLinFactNeighborY="0"/>
      <dgm:spPr>
        <a:solidFill>
          <a:schemeClr val="accent2">
            <a:lumMod val="50000"/>
          </a:schemeClr>
        </a:solidFill>
      </dgm:spPr>
    </dgm:pt>
    <dgm:pt modelId="{7E282B41-46B9-4F81-A5E1-39B540FF85F0}" type="pres">
      <dgm:prSet presAssocID="{781970E4-CC31-42A0-848E-53D4FCCC1DE2}" presName="center2" presStyleLbl="fgShp" presStyleIdx="1" presStyleCnt="2" custScaleY="140429" custLinFactNeighborX="8598" custLinFactNeighborY="-2683"/>
      <dgm:spPr>
        <a:solidFill>
          <a:schemeClr val="accent2">
            <a:lumMod val="50000"/>
          </a:schemeClr>
        </a:solidFill>
      </dgm:spPr>
    </dgm:pt>
  </dgm:ptLst>
  <dgm:cxnLst>
    <dgm:cxn modelId="{6ECA49B7-EFE1-4242-935A-F4A9D338ACB3}" srcId="{F08A04FC-0E43-413F-8084-4BA6F04DD9B3}" destId="{77EB4CA6-4CD8-445E-B18F-81614998E856}" srcOrd="0" destOrd="0" parTransId="{3E109B17-CFB6-4523-8F26-308B5BB54FE0}" sibTransId="{B9130E31-3EC0-463B-948A-45CEA4DB0B82}"/>
    <dgm:cxn modelId="{44A115DF-B57E-451B-9C67-F478DFBE46B5}" srcId="{781970E4-CC31-42A0-848E-53D4FCCC1DE2}" destId="{A7204498-AAD5-4FB7-A8F1-BAC733571D05}" srcOrd="3" destOrd="0" parTransId="{99AD9E2C-9DC5-4E33-99E6-19741A13BD5D}" sibTransId="{979EA411-806E-4368-999C-FBD94CBA8F5D}"/>
    <dgm:cxn modelId="{D4CE0250-F34F-4CB9-9BCC-EA8F339217CE}" type="presOf" srcId="{91EE18FD-59B0-4037-9D8A-12BE2F4C75EE}" destId="{B4439E06-1B4E-4517-ACF3-B8D3F5EE5515}" srcOrd="0" destOrd="0" presId="urn:microsoft.com/office/officeart/2005/8/layout/cycle4#1"/>
    <dgm:cxn modelId="{0606599A-F1E5-4E00-BA45-A6B4813AE038}" type="presOf" srcId="{E0C03979-402B-4BE8-BD35-FB00C9231234}" destId="{80B0FD3E-2952-4215-92F2-054A3A143063}" srcOrd="1" destOrd="0" presId="urn:microsoft.com/office/officeart/2005/8/layout/cycle4#1"/>
    <dgm:cxn modelId="{BF908073-8C26-48E7-8CFA-C6F1150E3EBE}" type="presOf" srcId="{77EB4CA6-4CD8-445E-B18F-81614998E856}" destId="{8AE2CFE1-3B04-4503-9F8B-D929F7EE59C7}" srcOrd="0" destOrd="0" presId="urn:microsoft.com/office/officeart/2005/8/layout/cycle4#1"/>
    <dgm:cxn modelId="{F55D5AC1-94BB-4D2B-9B6B-105A08658BB3}" type="presOf" srcId="{A7204498-AAD5-4FB7-A8F1-BAC733571D05}" destId="{830E5D5D-18B2-4A09-A363-A453041E6D47}" srcOrd="0" destOrd="0" presId="urn:microsoft.com/office/officeart/2005/8/layout/cycle4#1"/>
    <dgm:cxn modelId="{E0423DB7-CD86-438D-B3E4-D044D904CD8A}" type="presOf" srcId="{72A50A5B-B7A0-4CB9-8193-8C2A6422D400}" destId="{DADD4579-2370-46F0-876A-70BEFA13E579}" srcOrd="0" destOrd="0" presId="urn:microsoft.com/office/officeart/2005/8/layout/cycle4#1"/>
    <dgm:cxn modelId="{EACB4610-89F2-47CB-BD70-0011EEA2676F}" type="presOf" srcId="{4D55D807-15A4-42D8-BCD8-6BFBC1D1FE38}" destId="{69030E3A-18B8-421D-B8A5-493EDA171D76}" srcOrd="1" destOrd="0" presId="urn:microsoft.com/office/officeart/2005/8/layout/cycle4#1"/>
    <dgm:cxn modelId="{EE628EC6-2811-449E-A4BA-E7FBE6C38B82}" type="presOf" srcId="{F08A04FC-0E43-413F-8084-4BA6F04DD9B3}" destId="{8ED99700-CADB-4570-8D61-C2D1BC6F054A}" srcOrd="0" destOrd="0" presId="urn:microsoft.com/office/officeart/2005/8/layout/cycle4#1"/>
    <dgm:cxn modelId="{EADE5797-2125-4F84-AF19-5168D16DB315}" type="presOf" srcId="{9DEF37C5-8E68-4D6F-B483-E4470BB17365}" destId="{8AE2CFE1-3B04-4503-9F8B-D929F7EE59C7}" srcOrd="0" destOrd="1" presId="urn:microsoft.com/office/officeart/2005/8/layout/cycle4#1"/>
    <dgm:cxn modelId="{8AA49FAC-5E83-4007-ACB8-F1E50C6BF3A7}" srcId="{F08A04FC-0E43-413F-8084-4BA6F04DD9B3}" destId="{9DEF37C5-8E68-4D6F-B483-E4470BB17365}" srcOrd="1" destOrd="0" parTransId="{104474DF-4076-47D9-B46C-6612EA6C3D31}" sibTransId="{D3EFE772-57D0-4656-B162-0D979EBDF075}"/>
    <dgm:cxn modelId="{6DFF7B50-A172-472B-9723-31C6F5A411CF}" type="presOf" srcId="{9DEF37C5-8E68-4D6F-B483-E4470BB17365}" destId="{6DDACD32-1A25-4E46-B71C-913232CC39D2}" srcOrd="1" destOrd="1" presId="urn:microsoft.com/office/officeart/2005/8/layout/cycle4#1"/>
    <dgm:cxn modelId="{81B8591B-A999-4350-920A-797919F7553C}" type="presOf" srcId="{781970E4-CC31-42A0-848E-53D4FCCC1DE2}" destId="{699A00F5-DEF8-4C18-8D68-0F89CD5321A0}" srcOrd="0" destOrd="0" presId="urn:microsoft.com/office/officeart/2005/8/layout/cycle4#1"/>
    <dgm:cxn modelId="{AD2FC2BE-B6B9-469E-B35C-AAEA3F2C2C23}" type="presOf" srcId="{72A50A5B-B7A0-4CB9-8193-8C2A6422D400}" destId="{587F7C71-B79C-4D1E-A919-FA2AC7C39A53}" srcOrd="1" destOrd="0" presId="urn:microsoft.com/office/officeart/2005/8/layout/cycle4#1"/>
    <dgm:cxn modelId="{4B78EA25-238C-4D1A-8013-B20A7B2A9694}" srcId="{781970E4-CC31-42A0-848E-53D4FCCC1DE2}" destId="{F08A04FC-0E43-413F-8084-4BA6F04DD9B3}" srcOrd="2" destOrd="0" parTransId="{EC950A95-42FF-41C1-95CE-88B8625448AA}" sibTransId="{6744ADB8-7B41-4A88-9428-CA29B2B4E6B2}"/>
    <dgm:cxn modelId="{FF6858B7-8292-46C1-B808-1E1CC82B9BF3}" type="presOf" srcId="{E0C03979-402B-4BE8-BD35-FB00C9231234}" destId="{78992A55-05E8-4BA2-93D3-48E41FC4DDFD}" srcOrd="0" destOrd="0" presId="urn:microsoft.com/office/officeart/2005/8/layout/cycle4#1"/>
    <dgm:cxn modelId="{DA2CE35C-A4AE-48DA-8E1B-DA84BD563826}" srcId="{B37B9C88-0D89-44DE-AE7A-DA6B0537E8A1}" destId="{72A50A5B-B7A0-4CB9-8193-8C2A6422D400}" srcOrd="0" destOrd="0" parTransId="{257CF0B5-7668-4099-B08B-21D3BE9DB8C8}" sibTransId="{C3DBC910-C7D2-44CC-9884-B030938116DF}"/>
    <dgm:cxn modelId="{359C68CB-81A9-417A-89D6-8F9C145F65CA}" srcId="{A7204498-AAD5-4FB7-A8F1-BAC733571D05}" destId="{E0C03979-402B-4BE8-BD35-FB00C9231234}" srcOrd="0" destOrd="0" parTransId="{98962DD1-91F0-4EE3-90DB-CD2F8119A94B}" sibTransId="{67EF53EF-7917-4EBD-96D1-63A87440EA02}"/>
    <dgm:cxn modelId="{B6D86AC2-DFEC-42CB-BA46-9DDE19F25060}" srcId="{91EE18FD-59B0-4037-9D8A-12BE2F4C75EE}" destId="{4D55D807-15A4-42D8-BCD8-6BFBC1D1FE38}" srcOrd="0" destOrd="0" parTransId="{59F3053F-6457-40C7-8C7B-24574759171B}" sibTransId="{EFADFAA2-C79B-428C-8960-4FEA324204A0}"/>
    <dgm:cxn modelId="{9CADD6AB-9C18-4730-A89E-E63354C6D0B6}" type="presOf" srcId="{B37B9C88-0D89-44DE-AE7A-DA6B0537E8A1}" destId="{5B2BC8D0-377B-40EA-B24A-87F3D69ACB85}" srcOrd="0" destOrd="0" presId="urn:microsoft.com/office/officeart/2005/8/layout/cycle4#1"/>
    <dgm:cxn modelId="{264D4A76-F222-4F59-980C-530E5D4201E8}" srcId="{781970E4-CC31-42A0-848E-53D4FCCC1DE2}" destId="{B37B9C88-0D89-44DE-AE7A-DA6B0537E8A1}" srcOrd="1" destOrd="0" parTransId="{DFA9919B-305F-4225-99C7-646A1F76CB77}" sibTransId="{C7DE193C-131A-44BC-A04D-D84215111FFF}"/>
    <dgm:cxn modelId="{F8258174-D03E-4829-9A13-16AB7F16E98B}" srcId="{781970E4-CC31-42A0-848E-53D4FCCC1DE2}" destId="{91EE18FD-59B0-4037-9D8A-12BE2F4C75EE}" srcOrd="0" destOrd="0" parTransId="{64ECC68F-4653-43BF-B389-51CD681AFF68}" sibTransId="{F735D3A8-9238-4478-AE95-E8A1BA056549}"/>
    <dgm:cxn modelId="{27DB5ED1-C66F-49C6-B92D-6BC2E4F947FA}" type="presOf" srcId="{4D55D807-15A4-42D8-BCD8-6BFBC1D1FE38}" destId="{6E6772DE-E64B-40B0-9756-FE3A142B9F64}" srcOrd="0" destOrd="0" presId="urn:microsoft.com/office/officeart/2005/8/layout/cycle4#1"/>
    <dgm:cxn modelId="{C6E4CC04-595E-43E5-858E-C35E32A12629}" type="presOf" srcId="{77EB4CA6-4CD8-445E-B18F-81614998E856}" destId="{6DDACD32-1A25-4E46-B71C-913232CC39D2}" srcOrd="1" destOrd="0" presId="urn:microsoft.com/office/officeart/2005/8/layout/cycle4#1"/>
    <dgm:cxn modelId="{1CBD0E2D-274C-4BE0-84C6-0EA9AA472594}" type="presParOf" srcId="{699A00F5-DEF8-4C18-8D68-0F89CD5321A0}" destId="{636DFE43-5100-4EFB-9136-5CC600976610}" srcOrd="0" destOrd="0" presId="urn:microsoft.com/office/officeart/2005/8/layout/cycle4#1"/>
    <dgm:cxn modelId="{D811CA79-BAC6-47EA-9F10-0C378EEC4E54}" type="presParOf" srcId="{636DFE43-5100-4EFB-9136-5CC600976610}" destId="{CF9E9E22-3D51-45B7-8467-BBAA6E3CB3F4}" srcOrd="0" destOrd="0" presId="urn:microsoft.com/office/officeart/2005/8/layout/cycle4#1"/>
    <dgm:cxn modelId="{6398D829-FFC2-4D66-AA4A-6329B2CA9D90}" type="presParOf" srcId="{CF9E9E22-3D51-45B7-8467-BBAA6E3CB3F4}" destId="{6E6772DE-E64B-40B0-9756-FE3A142B9F64}" srcOrd="0" destOrd="0" presId="urn:microsoft.com/office/officeart/2005/8/layout/cycle4#1"/>
    <dgm:cxn modelId="{7989F71A-E1FF-4542-AAA2-01F43579F4F3}" type="presParOf" srcId="{CF9E9E22-3D51-45B7-8467-BBAA6E3CB3F4}" destId="{69030E3A-18B8-421D-B8A5-493EDA171D76}" srcOrd="1" destOrd="0" presId="urn:microsoft.com/office/officeart/2005/8/layout/cycle4#1"/>
    <dgm:cxn modelId="{F8CE7588-1EA5-4364-A5F3-0CABB2BE3A91}" type="presParOf" srcId="{636DFE43-5100-4EFB-9136-5CC600976610}" destId="{7854E344-DE9E-4866-A7C0-52BCE96CDC01}" srcOrd="1" destOrd="0" presId="urn:microsoft.com/office/officeart/2005/8/layout/cycle4#1"/>
    <dgm:cxn modelId="{99878D3D-EFE2-4DCE-B5FE-E91D000DF585}" type="presParOf" srcId="{7854E344-DE9E-4866-A7C0-52BCE96CDC01}" destId="{DADD4579-2370-46F0-876A-70BEFA13E579}" srcOrd="0" destOrd="0" presId="urn:microsoft.com/office/officeart/2005/8/layout/cycle4#1"/>
    <dgm:cxn modelId="{0741E455-2F44-41C8-A568-335DE7610B9A}" type="presParOf" srcId="{7854E344-DE9E-4866-A7C0-52BCE96CDC01}" destId="{587F7C71-B79C-4D1E-A919-FA2AC7C39A53}" srcOrd="1" destOrd="0" presId="urn:microsoft.com/office/officeart/2005/8/layout/cycle4#1"/>
    <dgm:cxn modelId="{F228735A-6326-44AF-870F-C3FA88151ED8}" type="presParOf" srcId="{636DFE43-5100-4EFB-9136-5CC600976610}" destId="{FF3095D0-3A2B-49C1-9E06-594B833122BB}" srcOrd="2" destOrd="0" presId="urn:microsoft.com/office/officeart/2005/8/layout/cycle4#1"/>
    <dgm:cxn modelId="{8511DC12-715C-4A4E-9941-E95DEEB86849}" type="presParOf" srcId="{FF3095D0-3A2B-49C1-9E06-594B833122BB}" destId="{8AE2CFE1-3B04-4503-9F8B-D929F7EE59C7}" srcOrd="0" destOrd="0" presId="urn:microsoft.com/office/officeart/2005/8/layout/cycle4#1"/>
    <dgm:cxn modelId="{81ADC573-3B50-47D8-9708-805CA0D4FF84}" type="presParOf" srcId="{FF3095D0-3A2B-49C1-9E06-594B833122BB}" destId="{6DDACD32-1A25-4E46-B71C-913232CC39D2}" srcOrd="1" destOrd="0" presId="urn:microsoft.com/office/officeart/2005/8/layout/cycle4#1"/>
    <dgm:cxn modelId="{321E76B9-53ED-46F5-B1E2-3057F2020E92}" type="presParOf" srcId="{636DFE43-5100-4EFB-9136-5CC600976610}" destId="{C1DEB5D3-FAEF-4129-833C-624842B87808}" srcOrd="3" destOrd="0" presId="urn:microsoft.com/office/officeart/2005/8/layout/cycle4#1"/>
    <dgm:cxn modelId="{B12C54F6-6761-4389-B5CB-5508ACE79DE3}" type="presParOf" srcId="{C1DEB5D3-FAEF-4129-833C-624842B87808}" destId="{78992A55-05E8-4BA2-93D3-48E41FC4DDFD}" srcOrd="0" destOrd="0" presId="urn:microsoft.com/office/officeart/2005/8/layout/cycle4#1"/>
    <dgm:cxn modelId="{94ABA2F4-F7F8-4FBC-A1F5-345F01D26E30}" type="presParOf" srcId="{C1DEB5D3-FAEF-4129-833C-624842B87808}" destId="{80B0FD3E-2952-4215-92F2-054A3A143063}" srcOrd="1" destOrd="0" presId="urn:microsoft.com/office/officeart/2005/8/layout/cycle4#1"/>
    <dgm:cxn modelId="{56EDD46B-C9DF-4E56-9639-CB79F424A00C}" type="presParOf" srcId="{636DFE43-5100-4EFB-9136-5CC600976610}" destId="{09B6F908-F72E-4E4B-83D8-0DF23DED7E19}" srcOrd="4" destOrd="0" presId="urn:microsoft.com/office/officeart/2005/8/layout/cycle4#1"/>
    <dgm:cxn modelId="{30807BE8-7937-4FD3-93C9-07B6E26021D0}" type="presParOf" srcId="{699A00F5-DEF8-4C18-8D68-0F89CD5321A0}" destId="{96CF5B45-24C0-4446-A687-52D12649648F}" srcOrd="1" destOrd="0" presId="urn:microsoft.com/office/officeart/2005/8/layout/cycle4#1"/>
    <dgm:cxn modelId="{EBAF4849-B093-43E7-BB1C-7CBD70B48962}" type="presParOf" srcId="{96CF5B45-24C0-4446-A687-52D12649648F}" destId="{B4439E06-1B4E-4517-ACF3-B8D3F5EE5515}" srcOrd="0" destOrd="0" presId="urn:microsoft.com/office/officeart/2005/8/layout/cycle4#1"/>
    <dgm:cxn modelId="{334421C8-D6F8-4DFC-8826-1AEEDA857482}" type="presParOf" srcId="{96CF5B45-24C0-4446-A687-52D12649648F}" destId="{5B2BC8D0-377B-40EA-B24A-87F3D69ACB85}" srcOrd="1" destOrd="0" presId="urn:microsoft.com/office/officeart/2005/8/layout/cycle4#1"/>
    <dgm:cxn modelId="{710A3962-5540-4DC4-9DEE-4BAB363551E5}" type="presParOf" srcId="{96CF5B45-24C0-4446-A687-52D12649648F}" destId="{8ED99700-CADB-4570-8D61-C2D1BC6F054A}" srcOrd="2" destOrd="0" presId="urn:microsoft.com/office/officeart/2005/8/layout/cycle4#1"/>
    <dgm:cxn modelId="{A93C3138-08AC-48C6-8673-DB8AFCB92A1C}" type="presParOf" srcId="{96CF5B45-24C0-4446-A687-52D12649648F}" destId="{830E5D5D-18B2-4A09-A363-A453041E6D47}" srcOrd="3" destOrd="0" presId="urn:microsoft.com/office/officeart/2005/8/layout/cycle4#1"/>
    <dgm:cxn modelId="{19E73AAB-D816-479F-A77E-27C66C9251BA}" type="presParOf" srcId="{96CF5B45-24C0-4446-A687-52D12649648F}" destId="{E37CBC61-EB25-414A-8751-8A9012B0C38E}" srcOrd="4" destOrd="0" presId="urn:microsoft.com/office/officeart/2005/8/layout/cycle4#1"/>
    <dgm:cxn modelId="{66808EC7-04A9-40AF-99DB-283D9C03B122}" type="presParOf" srcId="{699A00F5-DEF8-4C18-8D68-0F89CD5321A0}" destId="{B27C34D7-56A4-4E9D-9237-32072969D60B}" srcOrd="2" destOrd="0" presId="urn:microsoft.com/office/officeart/2005/8/layout/cycle4#1"/>
    <dgm:cxn modelId="{8D6C1B7E-BE9F-4010-89D7-D8D19DC36500}" type="presParOf" srcId="{699A00F5-DEF8-4C18-8D68-0F89CD5321A0}" destId="{7E282B41-46B9-4F81-A5E1-39B540FF85F0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2CFE1-3B04-4503-9F8B-D929F7EE59C7}">
      <dsp:nvSpPr>
        <dsp:cNvPr id="0" name=""/>
        <dsp:cNvSpPr/>
      </dsp:nvSpPr>
      <dsp:spPr>
        <a:xfrm>
          <a:off x="7352420" y="3096348"/>
          <a:ext cx="2836192" cy="3029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Владение речью как средством общения и культуры</a:t>
          </a:r>
          <a:endParaRPr lang="ru-RU" sz="1800" kern="1200" dirty="0"/>
        </a:p>
      </dsp:txBody>
      <dsp:txXfrm>
        <a:off x="8261426" y="3911865"/>
        <a:ext cx="1869038" cy="2155809"/>
      </dsp:txXfrm>
    </dsp:sp>
    <dsp:sp modelId="{78992A55-05E8-4BA2-93D3-48E41FC4DDFD}">
      <dsp:nvSpPr>
        <dsp:cNvPr id="0" name=""/>
        <dsp:cNvSpPr/>
      </dsp:nvSpPr>
      <dsp:spPr>
        <a:xfrm>
          <a:off x="1044624" y="3024332"/>
          <a:ext cx="3021010" cy="33425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+mn-lt"/>
            </a:rPr>
            <a:t>Развитие предпосылок </a:t>
          </a:r>
          <a:r>
            <a:rPr lang="ru-RU" sz="1600" b="0" kern="1200" dirty="0" err="1" smtClean="0">
              <a:latin typeface="+mn-lt"/>
            </a:rPr>
            <a:t>ценностно­смыслового</a:t>
          </a:r>
          <a:r>
            <a:rPr lang="ru-RU" sz="1600" b="0" kern="1200" dirty="0" smtClean="0">
              <a:latin typeface="+mn-lt"/>
            </a:rPr>
            <a:t> восприятия и понимания произведений искусства</a:t>
          </a:r>
          <a:r>
            <a:rPr lang="ru-RU" sz="1600" b="1" kern="1200" dirty="0" smtClean="0">
              <a:latin typeface="+mn-lt"/>
            </a:rPr>
            <a:t>;</a:t>
          </a:r>
          <a:endParaRPr lang="ru-RU" sz="1600" b="1" kern="1200" dirty="0">
            <a:latin typeface="+mn-lt"/>
          </a:endParaRPr>
        </a:p>
      </dsp:txBody>
      <dsp:txXfrm>
        <a:off x="1106562" y="3921907"/>
        <a:ext cx="1990831" cy="2383034"/>
      </dsp:txXfrm>
    </dsp:sp>
    <dsp:sp modelId="{DADD4579-2370-46F0-876A-70BEFA13E579}">
      <dsp:nvSpPr>
        <dsp:cNvPr id="0" name=""/>
        <dsp:cNvSpPr/>
      </dsp:nvSpPr>
      <dsp:spPr>
        <a:xfrm>
          <a:off x="6605617" y="144018"/>
          <a:ext cx="3582995" cy="1883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Развитие интересов детей, любознательности и познавательной мотивации</a:t>
          </a:r>
          <a:endParaRPr lang="ru-RU" sz="1800" kern="1200" dirty="0"/>
        </a:p>
      </dsp:txBody>
      <dsp:txXfrm>
        <a:off x="7721885" y="185388"/>
        <a:ext cx="2425357" cy="1329747"/>
      </dsp:txXfrm>
    </dsp:sp>
    <dsp:sp modelId="{6E6772DE-E64B-40B0-9756-FE3A142B9F64}">
      <dsp:nvSpPr>
        <dsp:cNvPr id="0" name=""/>
        <dsp:cNvSpPr/>
      </dsp:nvSpPr>
      <dsp:spPr>
        <a:xfrm>
          <a:off x="1044624" y="-72001"/>
          <a:ext cx="3061421" cy="19831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Развитие общения и взаимодействия ребёнка со взрослыми и сверстниками</a:t>
          </a:r>
          <a:r>
            <a:rPr lang="ru-RU" sz="1200" kern="1200" dirty="0" smtClean="0"/>
            <a:t>;</a:t>
          </a:r>
          <a:endParaRPr lang="ru-RU" sz="1200" kern="1200" dirty="0"/>
        </a:p>
      </dsp:txBody>
      <dsp:txXfrm>
        <a:off x="1088186" y="-28439"/>
        <a:ext cx="2055871" cy="1400206"/>
      </dsp:txXfrm>
    </dsp:sp>
    <dsp:sp modelId="{B4439E06-1B4E-4517-ACF3-B8D3F5EE5515}">
      <dsp:nvSpPr>
        <dsp:cNvPr id="0" name=""/>
        <dsp:cNvSpPr/>
      </dsp:nvSpPr>
      <dsp:spPr>
        <a:xfrm>
          <a:off x="2599252" y="528329"/>
          <a:ext cx="3011382" cy="2676173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1265" y="1312162"/>
        <a:ext cx="2129369" cy="1892340"/>
      </dsp:txXfrm>
    </dsp:sp>
    <dsp:sp modelId="{5B2BC8D0-377B-40EA-B24A-87F3D69ACB85}">
      <dsp:nvSpPr>
        <dsp:cNvPr id="0" name=""/>
        <dsp:cNvSpPr/>
      </dsp:nvSpPr>
      <dsp:spPr>
        <a:xfrm rot="5400000">
          <a:off x="5789790" y="412165"/>
          <a:ext cx="2683391" cy="2879413"/>
        </a:xfrm>
        <a:prstGeom prst="pieWedg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Познавательное развитие</a:t>
          </a:r>
          <a:endParaRPr lang="ru-RU" sz="1800" kern="1200" dirty="0"/>
        </a:p>
      </dsp:txBody>
      <dsp:txXfrm rot="-5400000">
        <a:off x="5691779" y="1296123"/>
        <a:ext cx="2036052" cy="1897444"/>
      </dsp:txXfrm>
    </dsp:sp>
    <dsp:sp modelId="{8ED99700-CADB-4570-8D61-C2D1BC6F054A}">
      <dsp:nvSpPr>
        <dsp:cNvPr id="0" name=""/>
        <dsp:cNvSpPr/>
      </dsp:nvSpPr>
      <dsp:spPr>
        <a:xfrm rot="10800000">
          <a:off x="5688760" y="3342145"/>
          <a:ext cx="2885451" cy="2669277"/>
        </a:xfrm>
        <a:prstGeom prst="pieWedg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Речевое развитие</a:t>
          </a:r>
          <a:endParaRPr lang="ru-RU" sz="1800" kern="1200" dirty="0"/>
        </a:p>
      </dsp:txBody>
      <dsp:txXfrm rot="10800000">
        <a:off x="5688760" y="3342145"/>
        <a:ext cx="2040322" cy="1887464"/>
      </dsp:txXfrm>
    </dsp:sp>
    <dsp:sp modelId="{830E5D5D-18B2-4A09-A363-A453041E6D47}">
      <dsp:nvSpPr>
        <dsp:cNvPr id="0" name=""/>
        <dsp:cNvSpPr/>
      </dsp:nvSpPr>
      <dsp:spPr>
        <a:xfrm rot="16200000">
          <a:off x="2763248" y="3158963"/>
          <a:ext cx="2683391" cy="3029576"/>
        </a:xfrm>
        <a:prstGeom prst="pieWedg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Художественно-эстетическое развитие</a:t>
          </a:r>
          <a:endParaRPr lang="ru-RU" sz="1800" kern="1200" dirty="0"/>
        </a:p>
      </dsp:txBody>
      <dsp:txXfrm rot="5400000">
        <a:off x="3477498" y="3332056"/>
        <a:ext cx="2142234" cy="1897444"/>
      </dsp:txXfrm>
    </dsp:sp>
    <dsp:sp modelId="{B27C34D7-56A4-4E9D-9237-32072969D60B}">
      <dsp:nvSpPr>
        <dsp:cNvPr id="0" name=""/>
        <dsp:cNvSpPr/>
      </dsp:nvSpPr>
      <dsp:spPr>
        <a:xfrm>
          <a:off x="5122685" y="2621539"/>
          <a:ext cx="936785" cy="987227"/>
        </a:xfrm>
        <a:prstGeom prst="circularArrow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82B41-46B9-4F81-A5E1-39B540FF85F0}">
      <dsp:nvSpPr>
        <dsp:cNvPr id="0" name=""/>
        <dsp:cNvSpPr/>
      </dsp:nvSpPr>
      <dsp:spPr>
        <a:xfrm rot="10800000">
          <a:off x="5125029" y="2837724"/>
          <a:ext cx="926482" cy="1131348"/>
        </a:xfrm>
        <a:prstGeom prst="circularArrow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8331C9-0B68-4252-8274-A94862AC50E2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FEBC58B-0755-4AF8-9060-5735B2C44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17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DB557-EC3C-45BB-9674-BBF77541F40F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85392-80E5-46F8-97EE-5F4C9800B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DB998-6A58-49AA-877C-2AB5B4BFFA96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A95B-8F47-43BC-ADD3-EA89ECA03E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34E6A-031E-4D9A-9D01-2601293163DE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38680-132C-4C40-B75A-7444BF26FD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9ECDF-BF1A-483A-9FA6-47ED38A99A12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0E96B-65EA-45D8-9EC1-7198773E0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DA102-7FFE-4404-A04A-AB4849DB6160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396A8-8300-405C-963D-E60366F2F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9B205-77E9-4613-935A-CD027BE4214C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95C36-E616-4C87-86A8-C9C75373E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C871-ECB4-4EBE-A9A3-0C1535C3CBA2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149D0-683F-48BA-AAA2-A5D9E66AC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A6599-E782-4D1C-AB5B-8CA8EAAB6CB7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329C9-0C18-4BA4-B5A3-343408A5A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69BB-8864-4531-8D15-115299D69764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91A05-771D-4C90-85C3-B2CD54FE67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5D728-27A5-4563-AF94-DDCD5BA61E24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7F753-41D0-4B5B-A8B5-247B92E4C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C6A35-6011-4590-90BA-DDF85562CE8A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C6598-9F4D-4BAD-8BBE-730036F01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132146-457D-41E1-B7BE-1F9D08E6F8CD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265667-13C4-44E6-BA2C-F6A1F68DF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0936" y="373995"/>
            <a:ext cx="6404248" cy="9286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Муниципальное автономное дошкольное образовательное учреждение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Невьянского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городского округа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детский сад комбинированного вида  №39 «Родничок»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/>
              <a:t> </a:t>
            </a:r>
            <a:endParaRPr lang="ru-RU" sz="2800" dirty="0"/>
          </a:p>
        </p:txBody>
      </p:sp>
      <p:pic>
        <p:nvPicPr>
          <p:cNvPr id="3075" name="Рисунок 2" descr="E:\IM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2088232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421671" y="4913784"/>
            <a:ext cx="4824536" cy="19442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Кукарцева </a:t>
            </a:r>
            <a:endParaRPr lang="en-US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Елена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Юрьевна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Учитель – логопед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Высшая квалификационная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категория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3" descr="Родничок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571625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9548" y="2132856"/>
            <a:ext cx="8368916" cy="19442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</a:rPr>
              <a:t>Развитие коммуникативной способности, как условие формирования предпосылок универсальных учебных действий у старших дошкольников с </a:t>
            </a:r>
          </a:p>
          <a:p>
            <a:pPr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</a:rPr>
              <a:t>ВЗ посредством использования технологии </a:t>
            </a:r>
          </a:p>
          <a:p>
            <a:pPr algn="ctr"/>
            <a:r>
              <a:rPr lang="ru-RU" sz="2400" b="1" dirty="0" smtClean="0">
                <a:solidFill>
                  <a:srgbClr val="990033"/>
                </a:solidFill>
                <a:latin typeface="Times New Roman" pitchFamily="18" charset="0"/>
              </a:rPr>
              <a:t>«Построй свою историю»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9632"/>
            <a:ext cx="8229600" cy="792088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Построение историй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1124744"/>
            <a:ext cx="38456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рассказов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7687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рассказа,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рассказов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1124744"/>
            <a:ext cx="39857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пересказывание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рассказов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0486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рассказа,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(инсценировка) рассказа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5160843" cy="335490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149080"/>
            <a:ext cx="268451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Блок-схема: узел 11"/>
          <p:cNvSpPr/>
          <p:nvPr/>
        </p:nvSpPr>
        <p:spPr>
          <a:xfrm>
            <a:off x="6732240" y="4869160"/>
            <a:ext cx="1131590" cy="961256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 ?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Calibri"/>
              <a:buNone/>
            </a:pPr>
            <a:r>
              <a:rPr lang="ru-RU" sz="44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Три простых правила</a:t>
            </a:r>
          </a:p>
        </p:txBody>
      </p:sp>
      <p:pic>
        <p:nvPicPr>
          <p:cNvPr id="5" name="Shape 151"/>
          <p:cNvPicPr preferRelativeResize="0">
            <a:picLocks noGrp="1"/>
          </p:cNvPicPr>
          <p:nvPr>
            <p:ph idx="1"/>
          </p:nvPr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51520" y="1466047"/>
            <a:ext cx="8784976" cy="44344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52"/>
          <p:cNvSpPr txBox="1"/>
          <p:nvPr/>
        </p:nvSpPr>
        <p:spPr>
          <a:xfrm>
            <a:off x="963676" y="4837802"/>
            <a:ext cx="1993302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Построить модель</a:t>
            </a:r>
          </a:p>
        </p:txBody>
      </p:sp>
      <p:sp>
        <p:nvSpPr>
          <p:cNvPr id="7" name="Shape 153"/>
          <p:cNvSpPr txBox="1"/>
          <p:nvPr/>
        </p:nvSpPr>
        <p:spPr>
          <a:xfrm>
            <a:off x="3316471" y="4850295"/>
            <a:ext cx="168757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Придать смысл</a:t>
            </a:r>
          </a:p>
        </p:txBody>
      </p:sp>
      <p:sp>
        <p:nvSpPr>
          <p:cNvPr id="8" name="Shape 154"/>
          <p:cNvSpPr/>
          <p:nvPr/>
        </p:nvSpPr>
        <p:spPr>
          <a:xfrm>
            <a:off x="5543718" y="4908058"/>
            <a:ext cx="2901243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Поделиться своей историей</a:t>
            </a:r>
          </a:p>
        </p:txBody>
      </p:sp>
      <p:pic>
        <p:nvPicPr>
          <p:cNvPr id="9" name="Shape 1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5191" y="5974521"/>
            <a:ext cx="2232248" cy="90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16" t="-7581"/>
          <a:stretch/>
        </p:blipFill>
        <p:spPr>
          <a:xfrm>
            <a:off x="5004048" y="1267109"/>
            <a:ext cx="3581484" cy="3640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Родители  - участники образовательного процесса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Picture 3" descr="J:\IMG_20151009_1649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657269" cy="1844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8" name="Picture 2" descr="P12203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881264" cy="28545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9459" name="Picture 3" descr="P122032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888432" cy="286697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556792"/>
            <a:ext cx="2736304" cy="1988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Особенности организации развивающей предметно – пространственной среды 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1" descr="G:\DCIM\123_PANA\P12302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2" y="3357562"/>
            <a:ext cx="2714644" cy="3340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G:\DCIM\123_PANA\P12302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1643050"/>
            <a:ext cx="2554492" cy="2786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G:\DCIM\123_PANA\P123021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785926"/>
            <a:ext cx="292895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9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Наши рассказы: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Зимние забавыMSWM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576388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Результативность использования технологии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«Построй свою историю»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052736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Устной речи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Построения историй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команде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980728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людей,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технологии,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87624" y="340384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87624" y="63565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23528" y="3861048"/>
          <a:ext cx="849694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" name="Shape 8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632" y="5487516"/>
            <a:ext cx="3312368" cy="13704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84"/>
          <p:cNvSpPr txBox="1">
            <a:spLocks/>
          </p:cNvSpPr>
          <p:nvPr/>
        </p:nvSpPr>
        <p:spPr bwMode="auto">
          <a:xfrm>
            <a:off x="-324544" y="4941168"/>
            <a:ext cx="77724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17365D"/>
              </a:buClr>
              <a:buSzPct val="25000"/>
              <a:buFont typeface="Calibri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65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Обучение с ЛЕГО?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17365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85"/>
          <p:cNvSpPr txBox="1">
            <a:spLocks/>
          </p:cNvSpPr>
          <p:nvPr/>
        </p:nvSpPr>
        <p:spPr bwMode="auto">
          <a:xfrm>
            <a:off x="0" y="5947048"/>
            <a:ext cx="6400798" cy="91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25000"/>
              <a:buFont typeface="Arial"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ЛЕГкО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!!!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827584" y="1124744"/>
          <a:ext cx="756084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Результативность использования технологии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«Построй свою историю»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Ребёнок – выпускник ДОУ должен обладать личностными характеристиками: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8434" name="Picture 2" descr="J:\фото\P1210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3526124"/>
            <a:ext cx="3707904" cy="324036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1556792"/>
            <a:ext cx="2664296" cy="554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Инициативность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276872"/>
            <a:ext cx="2808312" cy="554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Самостоятельность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996952"/>
            <a:ext cx="2664296" cy="554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Уверенность в своих силах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3789040"/>
            <a:ext cx="2664296" cy="554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Способность к волевым усилиям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4581128"/>
            <a:ext cx="2664296" cy="554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Любознательность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5373216"/>
            <a:ext cx="2664296" cy="7920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Положительное отношение к себе и другим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3" name="8-конечная звезда 12"/>
          <p:cNvSpPr/>
          <p:nvPr/>
        </p:nvSpPr>
        <p:spPr>
          <a:xfrm>
            <a:off x="3923928" y="1700808"/>
            <a:ext cx="3528392" cy="3384376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Цель детского сада: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Позитивная социализация,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сестороннее развитие дошкольников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419872" y="2564904"/>
            <a:ext cx="648072" cy="16561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78" y="93838"/>
            <a:ext cx="8229600" cy="834576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Проблема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578" y="928414"/>
            <a:ext cx="8229600" cy="216024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коммуникативной компетенции детей с ограниченными возможностями здоровья как средство наиболее полной и успешной социализации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воспитанников.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51520" y="3446363"/>
            <a:ext cx="2164206" cy="3691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212976"/>
            <a:ext cx="4650156" cy="38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683568" y="274638"/>
            <a:ext cx="8003232" cy="11430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Цель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032" y="1844824"/>
            <a:ext cx="8255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indent="-317500" algn="ctr">
              <a:spcAft>
                <a:spcPts val="0"/>
              </a:spcAft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психолого-педагогическая поддержка успешной социализации, индивидуализации и развития личности детей старшего дошкольного возраста, в том числе детей с ОВЗ посредством использования инновационной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технологии</a:t>
            </a:r>
          </a:p>
          <a:p>
            <a:pPr marR="12700" indent="-317500" algn="ctr">
              <a:spcAft>
                <a:spcPts val="0"/>
              </a:spcAft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«Построй свою историю».</a:t>
            </a:r>
            <a:endParaRPr lang="ru-RU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Задачи: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2" name="Picture 4" descr="C:\Documents and Settings\Admin\Рабочий стол\тюрина ею\солнышки\3119182-afa3f7f64ef9760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5715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C:\Documents and Settings\Admin\Рабочий стол\тюрина ею\солнышки\3119182-afa3f7f64ef9760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5715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 descr="C:\Documents and Settings\Admin\Рабочий стол\тюрина ею\солнышки\3119182-afa3f7f64ef9760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221088"/>
            <a:ext cx="5715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1412777"/>
            <a:ext cx="8172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Формировать речевую компетентность как условие успешной социализации детей с ОВЗ;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Формировать предпосылки универсальных учебных действий у дошкольников  посредством технологии «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Ровесничества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 инженерно – конструкторское  мышление;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 Икт компетенций.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C:\Documents and Settings\Admin\Рабочий стол\тюрина ею\солнышки\3119182-afa3f7f64ef9760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301208"/>
            <a:ext cx="5715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653136"/>
            <a:ext cx="2876249" cy="2422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607300" cy="1643063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Речевое развитие  детей в подготовительной к школе группе     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graphicFrame>
        <p:nvGraphicFramePr>
          <p:cNvPr id="1026" name="Содержимое 7"/>
          <p:cNvGraphicFramePr>
            <a:graphicFrameLocks noGrp="1"/>
          </p:cNvGraphicFramePr>
          <p:nvPr>
            <p:ph idx="1"/>
          </p:nvPr>
        </p:nvGraphicFramePr>
        <p:xfrm>
          <a:off x="534988" y="1933575"/>
          <a:ext cx="8609012" cy="492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Лист" r:id="rId3" imgW="8610600" imgH="4924425" progId="Excel.Sheet.8">
                  <p:embed/>
                </p:oleObj>
              </mc:Choice>
              <mc:Fallback>
                <p:oleObj name="Лист" r:id="rId3" imgW="8610600" imgH="4924425" progId="Excel.Sheet.8">
                  <p:embed/>
                  <p:pic>
                    <p:nvPicPr>
                      <p:cNvPr id="0" name="Picture 10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1933575"/>
                        <a:ext cx="8609012" cy="4922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498230"/>
              </p:ext>
            </p:extLst>
          </p:nvPr>
        </p:nvGraphicFramePr>
        <p:xfrm>
          <a:off x="-1044624" y="836712"/>
          <a:ext cx="11017224" cy="6540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778098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Интеграция образовательных областей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Образовательная система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LEGO®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Education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1187624" y="1484784"/>
            <a:ext cx="6768752" cy="6389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 smtClean="0">
                <a:solidFill>
                  <a:srgbClr val="0070C0"/>
                </a:solidFill>
              </a:rPr>
              <a:t>Первые шаги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" y="2326421"/>
            <a:ext cx="5086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знакомство с конструктором.</a:t>
            </a: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историй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историй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работа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историй (видео, комиксы)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4077072"/>
            <a:ext cx="3672408" cy="2587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4" descr="J:\DCIM\122_PANA\P12207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2204864"/>
            <a:ext cx="2880320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1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043608" y="140060"/>
            <a:ext cx="7416824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Ежедневное повествование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00808"/>
            <a:ext cx="51125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обсуждение знаковых событий и случаев.</a:t>
            </a: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сценической конструкции,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разных точек зрения,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комикса, газеты.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видео.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4437112"/>
            <a:ext cx="4068960" cy="2202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980728"/>
            <a:ext cx="3922205" cy="33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4113</TotalTime>
  <Words>358</Words>
  <Application>Microsoft Office PowerPoint</Application>
  <PresentationFormat>Экран (4:3)</PresentationFormat>
  <Paragraphs>91</Paragraphs>
  <Slides>16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Impact</vt:lpstr>
      <vt:lpstr>Times New Roman</vt:lpstr>
      <vt:lpstr>Тема Office</vt:lpstr>
      <vt:lpstr>Лист</vt:lpstr>
      <vt:lpstr> Муниципальное автономное дошкольное образовательное учреждение Невьянского городского округа детский сад комбинированного вида  №39 «Родничок»  </vt:lpstr>
      <vt:lpstr>Ребёнок – выпускник ДОУ должен обладать личностными характеристиками:</vt:lpstr>
      <vt:lpstr>Проблема</vt:lpstr>
      <vt:lpstr>Презентация PowerPoint</vt:lpstr>
      <vt:lpstr>Задачи:</vt:lpstr>
      <vt:lpstr>Речевое развитие  детей в подготовительной к школе группе     </vt:lpstr>
      <vt:lpstr>Интеграция образовательных областей</vt:lpstr>
      <vt:lpstr>Образовательная система LEGO® Education</vt:lpstr>
      <vt:lpstr>Презентация PowerPoint</vt:lpstr>
      <vt:lpstr>Построение историй</vt:lpstr>
      <vt:lpstr>Три простых правила</vt:lpstr>
      <vt:lpstr>Родители  - участники образовательного процесса</vt:lpstr>
      <vt:lpstr>Особенности организации развивающей предметно – пространственной среды </vt:lpstr>
      <vt:lpstr>Наши рассказы:</vt:lpstr>
      <vt:lpstr>Результативность использования технологии  «Построй свою историю»</vt:lpstr>
      <vt:lpstr>Результативность использования технологии  «Построй свою историю»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тему:</dc:title>
  <dc:creator>korrekcia</dc:creator>
  <cp:lastModifiedBy>1</cp:lastModifiedBy>
  <cp:revision>357</cp:revision>
  <dcterms:modified xsi:type="dcterms:W3CDTF">2016-05-19T08:05:18Z</dcterms:modified>
</cp:coreProperties>
</file>